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24" r:id="rId3"/>
    <p:sldId id="351" r:id="rId4"/>
    <p:sldId id="364" r:id="rId5"/>
    <p:sldId id="365" r:id="rId6"/>
    <p:sldId id="329" r:id="rId7"/>
    <p:sldId id="366" r:id="rId8"/>
    <p:sldId id="368" r:id="rId9"/>
    <p:sldId id="369" r:id="rId10"/>
    <p:sldId id="370" r:id="rId11"/>
    <p:sldId id="371" r:id="rId12"/>
    <p:sldId id="367" r:id="rId13"/>
    <p:sldId id="372" r:id="rId14"/>
    <p:sldId id="346" r:id="rId15"/>
    <p:sldId id="373" r:id="rId16"/>
    <p:sldId id="348" r:id="rId17"/>
    <p:sldId id="34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5A7E83"/>
    <a:srgbClr val="314C57"/>
    <a:srgbClr val="627981"/>
    <a:srgbClr val="F3EDE7"/>
    <a:srgbClr val="CCA49C"/>
    <a:srgbClr val="C7D4CB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9249" autoAdjust="0"/>
  </p:normalViewPr>
  <p:slideViewPr>
    <p:cSldViewPr snapToGrid="0">
      <p:cViewPr varScale="1">
        <p:scale>
          <a:sx n="103" d="100"/>
          <a:sy n="103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5E599A-E5B8-4F65-A4EE-1466770893EA}" type="doc">
      <dgm:prSet loTypeId="urn:microsoft.com/office/officeart/2005/8/layout/hierarchy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6E96123F-9143-464E-8C59-29969F328A01}">
      <dgm:prSet phldrT="[Text]"/>
      <dgm:spPr>
        <a:solidFill>
          <a:srgbClr val="386546">
            <a:alpha val="80000"/>
          </a:srgbClr>
        </a:solidFill>
      </dgm:spPr>
      <dgm:t>
        <a:bodyPr/>
        <a:lstStyle/>
        <a:p>
          <a:r>
            <a:rPr lang="en-US" dirty="0"/>
            <a:t>Argument</a:t>
          </a:r>
        </a:p>
      </dgm:t>
    </dgm:pt>
    <dgm:pt modelId="{C8DE9F79-05AD-4664-85EE-4E6F6AF86DB9}" type="parTrans" cxnId="{4845BEE4-F36E-4A4E-B337-57BE0730AE43}">
      <dgm:prSet/>
      <dgm:spPr/>
      <dgm:t>
        <a:bodyPr/>
        <a:lstStyle/>
        <a:p>
          <a:endParaRPr lang="en-US"/>
        </a:p>
      </dgm:t>
    </dgm:pt>
    <dgm:pt modelId="{A61E26D2-9A41-40AF-99B7-99B0DA0FCE02}" type="sibTrans" cxnId="{4845BEE4-F36E-4A4E-B337-57BE0730AE43}">
      <dgm:prSet/>
      <dgm:spPr/>
      <dgm:t>
        <a:bodyPr/>
        <a:lstStyle/>
        <a:p>
          <a:endParaRPr lang="en-US"/>
        </a:p>
      </dgm:t>
    </dgm:pt>
    <dgm:pt modelId="{BD395BD7-187C-4D17-83D6-8AD1D3283084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1</a:t>
          </a:r>
        </a:p>
      </dgm:t>
    </dgm:pt>
    <dgm:pt modelId="{5894EF7A-D6D9-4169-A444-FDCFF61AFE84}" type="parTrans" cxnId="{5BB3F0F1-5A70-4655-82FD-9F137730C8BC}">
      <dgm:prSet/>
      <dgm:spPr/>
      <dgm:t>
        <a:bodyPr/>
        <a:lstStyle/>
        <a:p>
          <a:endParaRPr lang="en-US"/>
        </a:p>
      </dgm:t>
    </dgm:pt>
    <dgm:pt modelId="{8E883687-774E-4442-A06E-05D92549B2BA}" type="sibTrans" cxnId="{5BB3F0F1-5A70-4655-82FD-9F137730C8BC}">
      <dgm:prSet/>
      <dgm:spPr/>
      <dgm:t>
        <a:bodyPr/>
        <a:lstStyle/>
        <a:p>
          <a:endParaRPr lang="en-US"/>
        </a:p>
      </dgm:t>
    </dgm:pt>
    <dgm:pt modelId="{09260368-C5E1-41F7-9367-4A60089FF9C9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2</a:t>
          </a:r>
        </a:p>
      </dgm:t>
    </dgm:pt>
    <dgm:pt modelId="{A81AA863-2C91-4254-8F47-30900FAF986C}" type="parTrans" cxnId="{53777784-5BB1-490A-B93D-199AFF43B1A5}">
      <dgm:prSet/>
      <dgm:spPr/>
      <dgm:t>
        <a:bodyPr/>
        <a:lstStyle/>
        <a:p>
          <a:endParaRPr lang="en-US"/>
        </a:p>
      </dgm:t>
    </dgm:pt>
    <dgm:pt modelId="{74F1A830-BC3B-4EBD-B1CF-985A17F3A3AC}" type="sibTrans" cxnId="{53777784-5BB1-490A-B93D-199AFF43B1A5}">
      <dgm:prSet/>
      <dgm:spPr/>
      <dgm:t>
        <a:bodyPr/>
        <a:lstStyle/>
        <a:p>
          <a:endParaRPr lang="en-US"/>
        </a:p>
      </dgm:t>
    </dgm:pt>
    <dgm:pt modelId="{F1D5D0ED-85DB-4595-BBBA-D49DB9AC3CD2}" type="pres">
      <dgm:prSet presAssocID="{975E599A-E5B8-4F65-A4EE-1466770893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47F268-F2E3-40A7-BC1C-E1B707D0A433}" type="pres">
      <dgm:prSet presAssocID="{6E96123F-9143-464E-8C59-29969F328A01}" presName="vertOne" presStyleCnt="0"/>
      <dgm:spPr/>
    </dgm:pt>
    <dgm:pt modelId="{F78807A9-13DD-4D0D-B1E5-8E94377ACBA8}" type="pres">
      <dgm:prSet presAssocID="{6E96123F-9143-464E-8C59-29969F328A01}" presName="txOne" presStyleLbl="node0" presStyleIdx="0" presStyleCnt="1">
        <dgm:presLayoutVars>
          <dgm:chPref val="3"/>
        </dgm:presLayoutVars>
      </dgm:prSet>
      <dgm:spPr/>
    </dgm:pt>
    <dgm:pt modelId="{5D092A3E-C79B-49EB-B46F-7FB2BF1C93D3}" type="pres">
      <dgm:prSet presAssocID="{6E96123F-9143-464E-8C59-29969F328A01}" presName="parTransOne" presStyleCnt="0"/>
      <dgm:spPr/>
    </dgm:pt>
    <dgm:pt modelId="{A962D3C7-C2F8-4726-9A75-7CDB2E47F337}" type="pres">
      <dgm:prSet presAssocID="{6E96123F-9143-464E-8C59-29969F328A01}" presName="horzOne" presStyleCnt="0"/>
      <dgm:spPr/>
    </dgm:pt>
    <dgm:pt modelId="{17286BB8-4F34-4788-88F4-70FDDDEB3A49}" type="pres">
      <dgm:prSet presAssocID="{BD395BD7-187C-4D17-83D6-8AD1D3283084}" presName="vertTwo" presStyleCnt="0"/>
      <dgm:spPr/>
    </dgm:pt>
    <dgm:pt modelId="{EFE34B6C-857F-4641-867D-A64C8158A26D}" type="pres">
      <dgm:prSet presAssocID="{BD395BD7-187C-4D17-83D6-8AD1D3283084}" presName="txTwo" presStyleLbl="node2" presStyleIdx="0" presStyleCnt="2">
        <dgm:presLayoutVars>
          <dgm:chPref val="3"/>
        </dgm:presLayoutVars>
      </dgm:prSet>
      <dgm:spPr/>
    </dgm:pt>
    <dgm:pt modelId="{B2432D25-A1C5-40A7-8A3F-3766DB07F64E}" type="pres">
      <dgm:prSet presAssocID="{BD395BD7-187C-4D17-83D6-8AD1D3283084}" presName="horzTwo" presStyleCnt="0"/>
      <dgm:spPr/>
    </dgm:pt>
    <dgm:pt modelId="{7AB009FE-7737-4135-8E35-1E361D48C6B0}" type="pres">
      <dgm:prSet presAssocID="{8E883687-774E-4442-A06E-05D92549B2BA}" presName="sibSpaceTwo" presStyleCnt="0"/>
      <dgm:spPr/>
    </dgm:pt>
    <dgm:pt modelId="{04CCF9AB-717A-4A19-AF6D-37D9F130CD49}" type="pres">
      <dgm:prSet presAssocID="{09260368-C5E1-41F7-9367-4A60089FF9C9}" presName="vertTwo" presStyleCnt="0"/>
      <dgm:spPr/>
    </dgm:pt>
    <dgm:pt modelId="{DFCBA43D-12F3-4C73-AE29-810627272E1E}" type="pres">
      <dgm:prSet presAssocID="{09260368-C5E1-41F7-9367-4A60089FF9C9}" presName="txTwo" presStyleLbl="node2" presStyleIdx="1" presStyleCnt="2">
        <dgm:presLayoutVars>
          <dgm:chPref val="3"/>
        </dgm:presLayoutVars>
      </dgm:prSet>
      <dgm:spPr/>
    </dgm:pt>
    <dgm:pt modelId="{57B7B57A-DEAF-4453-AF79-339800CC2DD8}" type="pres">
      <dgm:prSet presAssocID="{09260368-C5E1-41F7-9367-4A60089FF9C9}" presName="horzTwo" presStyleCnt="0"/>
      <dgm:spPr/>
    </dgm:pt>
  </dgm:ptLst>
  <dgm:cxnLst>
    <dgm:cxn modelId="{B242C737-3D9B-4FE8-BC20-43648CE973F7}" type="presOf" srcId="{09260368-C5E1-41F7-9367-4A60089FF9C9}" destId="{DFCBA43D-12F3-4C73-AE29-810627272E1E}" srcOrd="0" destOrd="0" presId="urn:microsoft.com/office/officeart/2005/8/layout/hierarchy4"/>
    <dgm:cxn modelId="{C728DB81-5ABE-4AC8-83AE-7E956317EBD4}" type="presOf" srcId="{975E599A-E5B8-4F65-A4EE-1466770893EA}" destId="{F1D5D0ED-85DB-4595-BBBA-D49DB9AC3CD2}" srcOrd="0" destOrd="0" presId="urn:microsoft.com/office/officeart/2005/8/layout/hierarchy4"/>
    <dgm:cxn modelId="{53777784-5BB1-490A-B93D-199AFF43B1A5}" srcId="{6E96123F-9143-464E-8C59-29969F328A01}" destId="{09260368-C5E1-41F7-9367-4A60089FF9C9}" srcOrd="1" destOrd="0" parTransId="{A81AA863-2C91-4254-8F47-30900FAF986C}" sibTransId="{74F1A830-BC3B-4EBD-B1CF-985A17F3A3AC}"/>
    <dgm:cxn modelId="{FF8A9E87-2E6A-45E7-810D-B47A53E68F5B}" type="presOf" srcId="{BD395BD7-187C-4D17-83D6-8AD1D3283084}" destId="{EFE34B6C-857F-4641-867D-A64C8158A26D}" srcOrd="0" destOrd="0" presId="urn:microsoft.com/office/officeart/2005/8/layout/hierarchy4"/>
    <dgm:cxn modelId="{43A3F4D7-F254-46C2-8633-A404A0DC07FA}" type="presOf" srcId="{6E96123F-9143-464E-8C59-29969F328A01}" destId="{F78807A9-13DD-4D0D-B1E5-8E94377ACBA8}" srcOrd="0" destOrd="0" presId="urn:microsoft.com/office/officeart/2005/8/layout/hierarchy4"/>
    <dgm:cxn modelId="{4845BEE4-F36E-4A4E-B337-57BE0730AE43}" srcId="{975E599A-E5B8-4F65-A4EE-1466770893EA}" destId="{6E96123F-9143-464E-8C59-29969F328A01}" srcOrd="0" destOrd="0" parTransId="{C8DE9F79-05AD-4664-85EE-4E6F6AF86DB9}" sibTransId="{A61E26D2-9A41-40AF-99B7-99B0DA0FCE02}"/>
    <dgm:cxn modelId="{5BB3F0F1-5A70-4655-82FD-9F137730C8BC}" srcId="{6E96123F-9143-464E-8C59-29969F328A01}" destId="{BD395BD7-187C-4D17-83D6-8AD1D3283084}" srcOrd="0" destOrd="0" parTransId="{5894EF7A-D6D9-4169-A444-FDCFF61AFE84}" sibTransId="{8E883687-774E-4442-A06E-05D92549B2BA}"/>
    <dgm:cxn modelId="{B0AE8A96-1BB3-43C3-B2B2-6227E34A7784}" type="presParOf" srcId="{F1D5D0ED-85DB-4595-BBBA-D49DB9AC3CD2}" destId="{6A47F268-F2E3-40A7-BC1C-E1B707D0A433}" srcOrd="0" destOrd="0" presId="urn:microsoft.com/office/officeart/2005/8/layout/hierarchy4"/>
    <dgm:cxn modelId="{73C99487-F77D-429A-8AAC-0741EA851C32}" type="presParOf" srcId="{6A47F268-F2E3-40A7-BC1C-E1B707D0A433}" destId="{F78807A9-13DD-4D0D-B1E5-8E94377ACBA8}" srcOrd="0" destOrd="0" presId="urn:microsoft.com/office/officeart/2005/8/layout/hierarchy4"/>
    <dgm:cxn modelId="{196DCFF3-DC5E-488A-A260-031F04D93259}" type="presParOf" srcId="{6A47F268-F2E3-40A7-BC1C-E1B707D0A433}" destId="{5D092A3E-C79B-49EB-B46F-7FB2BF1C93D3}" srcOrd="1" destOrd="0" presId="urn:microsoft.com/office/officeart/2005/8/layout/hierarchy4"/>
    <dgm:cxn modelId="{282F265E-6219-423B-9B2C-944B051B5C48}" type="presParOf" srcId="{6A47F268-F2E3-40A7-BC1C-E1B707D0A433}" destId="{A962D3C7-C2F8-4726-9A75-7CDB2E47F337}" srcOrd="2" destOrd="0" presId="urn:microsoft.com/office/officeart/2005/8/layout/hierarchy4"/>
    <dgm:cxn modelId="{8CC12810-BF0E-4F53-A932-2A80F7611CE0}" type="presParOf" srcId="{A962D3C7-C2F8-4726-9A75-7CDB2E47F337}" destId="{17286BB8-4F34-4788-88F4-70FDDDEB3A49}" srcOrd="0" destOrd="0" presId="urn:microsoft.com/office/officeart/2005/8/layout/hierarchy4"/>
    <dgm:cxn modelId="{4354A77D-2B9A-4822-85EB-EF1277E75A15}" type="presParOf" srcId="{17286BB8-4F34-4788-88F4-70FDDDEB3A49}" destId="{EFE34B6C-857F-4641-867D-A64C8158A26D}" srcOrd="0" destOrd="0" presId="urn:microsoft.com/office/officeart/2005/8/layout/hierarchy4"/>
    <dgm:cxn modelId="{58AEE4DF-A3A2-48A6-809F-6EEC2D9DD97A}" type="presParOf" srcId="{17286BB8-4F34-4788-88F4-70FDDDEB3A49}" destId="{B2432D25-A1C5-40A7-8A3F-3766DB07F64E}" srcOrd="1" destOrd="0" presId="urn:microsoft.com/office/officeart/2005/8/layout/hierarchy4"/>
    <dgm:cxn modelId="{1F7859BC-A0CF-44BD-9ACF-9715D6809C9E}" type="presParOf" srcId="{A962D3C7-C2F8-4726-9A75-7CDB2E47F337}" destId="{7AB009FE-7737-4135-8E35-1E361D48C6B0}" srcOrd="1" destOrd="0" presId="urn:microsoft.com/office/officeart/2005/8/layout/hierarchy4"/>
    <dgm:cxn modelId="{384FB62D-0750-43CB-9066-27D229FA1C19}" type="presParOf" srcId="{A962D3C7-C2F8-4726-9A75-7CDB2E47F337}" destId="{04CCF9AB-717A-4A19-AF6D-37D9F130CD49}" srcOrd="2" destOrd="0" presId="urn:microsoft.com/office/officeart/2005/8/layout/hierarchy4"/>
    <dgm:cxn modelId="{CC2D6DE6-0658-4B8D-B594-CD348F339812}" type="presParOf" srcId="{04CCF9AB-717A-4A19-AF6D-37D9F130CD49}" destId="{DFCBA43D-12F3-4C73-AE29-810627272E1E}" srcOrd="0" destOrd="0" presId="urn:microsoft.com/office/officeart/2005/8/layout/hierarchy4"/>
    <dgm:cxn modelId="{312FE124-34D3-4117-B37D-FBF2B15B4924}" type="presParOf" srcId="{04CCF9AB-717A-4A19-AF6D-37D9F130CD49}" destId="{57B7B57A-DEAF-4453-AF79-339800CC2DD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BB50AA2-D0EA-469A-A281-2AA78FC728EC}" type="doc">
      <dgm:prSet loTypeId="urn:microsoft.com/office/officeart/2005/8/layout/funnel1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B220E40-71F6-453B-8AD1-6D713EC4AB84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40D12E8B-05B4-4AF2-A0D1-480C823206D8}" type="parTrans" cxnId="{B969FBCD-6C56-4FF7-8B30-5C2F00A0D593}">
      <dgm:prSet/>
      <dgm:spPr/>
      <dgm:t>
        <a:bodyPr/>
        <a:lstStyle/>
        <a:p>
          <a:endParaRPr lang="en-US"/>
        </a:p>
      </dgm:t>
    </dgm:pt>
    <dgm:pt modelId="{363632B9-0C2E-42AF-A48B-F5D9231AF4AD}" type="sibTrans" cxnId="{B969FBCD-6C56-4FF7-8B30-5C2F00A0D593}">
      <dgm:prSet/>
      <dgm:spPr/>
      <dgm:t>
        <a:bodyPr/>
        <a:lstStyle/>
        <a:p>
          <a:endParaRPr lang="en-US"/>
        </a:p>
      </dgm:t>
    </dgm:pt>
    <dgm:pt modelId="{271B8145-DF8B-4AE4-ACFF-58A7362B1945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34FFD58C-5EF7-4AF0-8FF8-91D6B933EDDC}" type="parTrans" cxnId="{B1D9DE9C-C128-4CF1-B375-C421D5D4DFC6}">
      <dgm:prSet/>
      <dgm:spPr/>
      <dgm:t>
        <a:bodyPr/>
        <a:lstStyle/>
        <a:p>
          <a:endParaRPr lang="en-US"/>
        </a:p>
      </dgm:t>
    </dgm:pt>
    <dgm:pt modelId="{ED6A54D6-5D49-49B1-86AB-CFE1D4EEFAC5}" type="sibTrans" cxnId="{B1D9DE9C-C128-4CF1-B375-C421D5D4DFC6}">
      <dgm:prSet/>
      <dgm:spPr/>
      <dgm:t>
        <a:bodyPr/>
        <a:lstStyle/>
        <a:p>
          <a:endParaRPr lang="en-US"/>
        </a:p>
      </dgm:t>
    </dgm:pt>
    <dgm:pt modelId="{6D1379DB-247D-4BD3-9222-C2FD5FB7FB97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643F0EB5-BE8E-4523-9AF0-608F088ADF9C}" type="parTrans" cxnId="{9E420867-CD5A-4AA9-9CB7-358175D01D4C}">
      <dgm:prSet/>
      <dgm:spPr/>
      <dgm:t>
        <a:bodyPr/>
        <a:lstStyle/>
        <a:p>
          <a:endParaRPr lang="en-US"/>
        </a:p>
      </dgm:t>
    </dgm:pt>
    <dgm:pt modelId="{6F3FF598-B487-4A9D-97EB-1727E3C1AF66}" type="sibTrans" cxnId="{9E420867-CD5A-4AA9-9CB7-358175D01D4C}">
      <dgm:prSet/>
      <dgm:spPr/>
      <dgm:t>
        <a:bodyPr/>
        <a:lstStyle/>
        <a:p>
          <a:endParaRPr lang="en-US"/>
        </a:p>
      </dgm:t>
    </dgm:pt>
    <dgm:pt modelId="{F5AAC447-99D6-41E7-BDD9-151C91E900DC}">
      <dgm:prSet phldrT="[Text]"/>
      <dgm:spPr/>
      <dgm:t>
        <a:bodyPr/>
        <a:lstStyle/>
        <a:p>
          <a:endParaRPr lang="en-US" dirty="0"/>
        </a:p>
      </dgm:t>
    </dgm:pt>
    <dgm:pt modelId="{A70D3006-D113-4024-B812-6E3EA6514D0D}" type="parTrans" cxnId="{BFBA6188-4B42-4C20-900E-F05B01374B92}">
      <dgm:prSet/>
      <dgm:spPr/>
      <dgm:t>
        <a:bodyPr/>
        <a:lstStyle/>
        <a:p>
          <a:endParaRPr lang="en-US"/>
        </a:p>
      </dgm:t>
    </dgm:pt>
    <dgm:pt modelId="{04A6A921-8DC8-4ED1-9D3E-B5013C0A91FD}" type="sibTrans" cxnId="{BFBA6188-4B42-4C20-900E-F05B01374B92}">
      <dgm:prSet/>
      <dgm:spPr/>
      <dgm:t>
        <a:bodyPr/>
        <a:lstStyle/>
        <a:p>
          <a:endParaRPr lang="en-US"/>
        </a:p>
      </dgm:t>
    </dgm:pt>
    <dgm:pt modelId="{9ACB00F9-7892-4215-9C2A-11785BA139B3}" type="pres">
      <dgm:prSet presAssocID="{DBB50AA2-D0EA-469A-A281-2AA78FC728EC}" presName="Name0" presStyleCnt="0">
        <dgm:presLayoutVars>
          <dgm:chMax val="4"/>
          <dgm:resizeHandles val="exact"/>
        </dgm:presLayoutVars>
      </dgm:prSet>
      <dgm:spPr/>
    </dgm:pt>
    <dgm:pt modelId="{74516EC6-225E-4A40-8FFA-13FAFDE0E2AB}" type="pres">
      <dgm:prSet presAssocID="{DBB50AA2-D0EA-469A-A281-2AA78FC728EC}" presName="ellipse" presStyleLbl="trBgShp" presStyleIdx="0" presStyleCnt="1"/>
      <dgm:spPr/>
    </dgm:pt>
    <dgm:pt modelId="{FF21CC08-107E-44C0-960D-13EF326BFDC9}" type="pres">
      <dgm:prSet presAssocID="{DBB50AA2-D0EA-469A-A281-2AA78FC728EC}" presName="arrow1" presStyleLbl="fgShp" presStyleIdx="0" presStyleCnt="1"/>
      <dgm:spPr/>
    </dgm:pt>
    <dgm:pt modelId="{FD2F4508-ED9D-4690-B3E0-266BBD21C9D5}" type="pres">
      <dgm:prSet presAssocID="{DBB50AA2-D0EA-469A-A281-2AA78FC728EC}" presName="rectangle" presStyleLbl="revTx" presStyleIdx="0" presStyleCnt="1">
        <dgm:presLayoutVars>
          <dgm:bulletEnabled val="1"/>
        </dgm:presLayoutVars>
      </dgm:prSet>
      <dgm:spPr/>
    </dgm:pt>
    <dgm:pt modelId="{AF7B9A9B-E2BF-4DB5-848C-93770CD0539C}" type="pres">
      <dgm:prSet presAssocID="{271B8145-DF8B-4AE4-ACFF-58A7362B1945}" presName="item1" presStyleLbl="node1" presStyleIdx="0" presStyleCnt="3">
        <dgm:presLayoutVars>
          <dgm:bulletEnabled val="1"/>
        </dgm:presLayoutVars>
      </dgm:prSet>
      <dgm:spPr/>
    </dgm:pt>
    <dgm:pt modelId="{44AEBF23-C56C-456F-9370-84B7F40831BE}" type="pres">
      <dgm:prSet presAssocID="{6D1379DB-247D-4BD3-9222-C2FD5FB7FB97}" presName="item2" presStyleLbl="node1" presStyleIdx="1" presStyleCnt="3">
        <dgm:presLayoutVars>
          <dgm:bulletEnabled val="1"/>
        </dgm:presLayoutVars>
      </dgm:prSet>
      <dgm:spPr/>
    </dgm:pt>
    <dgm:pt modelId="{DE8F89FF-54A4-41A9-B5BE-3790A8085C33}" type="pres">
      <dgm:prSet presAssocID="{F5AAC447-99D6-41E7-BDD9-151C91E900DC}" presName="item3" presStyleLbl="node1" presStyleIdx="2" presStyleCnt="3">
        <dgm:presLayoutVars>
          <dgm:bulletEnabled val="1"/>
        </dgm:presLayoutVars>
      </dgm:prSet>
      <dgm:spPr/>
    </dgm:pt>
    <dgm:pt modelId="{DD6A87AE-663E-463F-965F-F840E522159E}" type="pres">
      <dgm:prSet presAssocID="{DBB50AA2-D0EA-469A-A281-2AA78FC728EC}" presName="funnel" presStyleLbl="trAlignAcc1" presStyleIdx="0" presStyleCnt="1" custLinFactNeighborX="0" custLinFactNeighborY="-168"/>
      <dgm:spPr/>
    </dgm:pt>
  </dgm:ptLst>
  <dgm:cxnLst>
    <dgm:cxn modelId="{6998B737-4913-4438-9CC2-CF18B3E1966D}" type="presOf" srcId="{DBB50AA2-D0EA-469A-A281-2AA78FC728EC}" destId="{9ACB00F9-7892-4215-9C2A-11785BA139B3}" srcOrd="0" destOrd="0" presId="urn:microsoft.com/office/officeart/2005/8/layout/funnel1"/>
    <dgm:cxn modelId="{9E420867-CD5A-4AA9-9CB7-358175D01D4C}" srcId="{DBB50AA2-D0EA-469A-A281-2AA78FC728EC}" destId="{6D1379DB-247D-4BD3-9222-C2FD5FB7FB97}" srcOrd="2" destOrd="0" parTransId="{643F0EB5-BE8E-4523-9AF0-608F088ADF9C}" sibTransId="{6F3FF598-B487-4A9D-97EB-1727E3C1AF66}"/>
    <dgm:cxn modelId="{F4342377-0DBE-445C-807D-60320565CD05}" type="presOf" srcId="{EB220E40-71F6-453B-8AD1-6D713EC4AB84}" destId="{DE8F89FF-54A4-41A9-B5BE-3790A8085C33}" srcOrd="0" destOrd="0" presId="urn:microsoft.com/office/officeart/2005/8/layout/funnel1"/>
    <dgm:cxn modelId="{BFBA6188-4B42-4C20-900E-F05B01374B92}" srcId="{DBB50AA2-D0EA-469A-A281-2AA78FC728EC}" destId="{F5AAC447-99D6-41E7-BDD9-151C91E900DC}" srcOrd="3" destOrd="0" parTransId="{A70D3006-D113-4024-B812-6E3EA6514D0D}" sibTransId="{04A6A921-8DC8-4ED1-9D3E-B5013C0A91FD}"/>
    <dgm:cxn modelId="{0D140396-AFF9-44C5-8204-AD79D9230E0C}" type="presOf" srcId="{F5AAC447-99D6-41E7-BDD9-151C91E900DC}" destId="{FD2F4508-ED9D-4690-B3E0-266BBD21C9D5}" srcOrd="0" destOrd="0" presId="urn:microsoft.com/office/officeart/2005/8/layout/funnel1"/>
    <dgm:cxn modelId="{B1D9DE9C-C128-4CF1-B375-C421D5D4DFC6}" srcId="{DBB50AA2-D0EA-469A-A281-2AA78FC728EC}" destId="{271B8145-DF8B-4AE4-ACFF-58A7362B1945}" srcOrd="1" destOrd="0" parTransId="{34FFD58C-5EF7-4AF0-8FF8-91D6B933EDDC}" sibTransId="{ED6A54D6-5D49-49B1-86AB-CFE1D4EEFAC5}"/>
    <dgm:cxn modelId="{6B1518AB-7533-4129-9306-DB329FB34E33}" type="presOf" srcId="{271B8145-DF8B-4AE4-ACFF-58A7362B1945}" destId="{44AEBF23-C56C-456F-9370-84B7F40831BE}" srcOrd="0" destOrd="0" presId="urn:microsoft.com/office/officeart/2005/8/layout/funnel1"/>
    <dgm:cxn modelId="{B969FBCD-6C56-4FF7-8B30-5C2F00A0D593}" srcId="{DBB50AA2-D0EA-469A-A281-2AA78FC728EC}" destId="{EB220E40-71F6-453B-8AD1-6D713EC4AB84}" srcOrd="0" destOrd="0" parTransId="{40D12E8B-05B4-4AF2-A0D1-480C823206D8}" sibTransId="{363632B9-0C2E-42AF-A48B-F5D9231AF4AD}"/>
    <dgm:cxn modelId="{C55B4DEF-A3BF-41D7-8666-56C9705D515E}" type="presOf" srcId="{6D1379DB-247D-4BD3-9222-C2FD5FB7FB97}" destId="{AF7B9A9B-E2BF-4DB5-848C-93770CD0539C}" srcOrd="0" destOrd="0" presId="urn:microsoft.com/office/officeart/2005/8/layout/funnel1"/>
    <dgm:cxn modelId="{3B6555BA-10A7-4FC8-8B1B-FAE82639A67A}" type="presParOf" srcId="{9ACB00F9-7892-4215-9C2A-11785BA139B3}" destId="{74516EC6-225E-4A40-8FFA-13FAFDE0E2AB}" srcOrd="0" destOrd="0" presId="urn:microsoft.com/office/officeart/2005/8/layout/funnel1"/>
    <dgm:cxn modelId="{CE5CD712-228E-4EFB-8D25-0ABED50A1ACA}" type="presParOf" srcId="{9ACB00F9-7892-4215-9C2A-11785BA139B3}" destId="{FF21CC08-107E-44C0-960D-13EF326BFDC9}" srcOrd="1" destOrd="0" presId="urn:microsoft.com/office/officeart/2005/8/layout/funnel1"/>
    <dgm:cxn modelId="{163A95F8-0386-4072-9313-DA0D23C56CB9}" type="presParOf" srcId="{9ACB00F9-7892-4215-9C2A-11785BA139B3}" destId="{FD2F4508-ED9D-4690-B3E0-266BBD21C9D5}" srcOrd="2" destOrd="0" presId="urn:microsoft.com/office/officeart/2005/8/layout/funnel1"/>
    <dgm:cxn modelId="{85B95B75-6822-489E-AD66-C96F505968A5}" type="presParOf" srcId="{9ACB00F9-7892-4215-9C2A-11785BA139B3}" destId="{AF7B9A9B-E2BF-4DB5-848C-93770CD0539C}" srcOrd="3" destOrd="0" presId="urn:microsoft.com/office/officeart/2005/8/layout/funnel1"/>
    <dgm:cxn modelId="{C1F81740-E6FD-4E95-B5C2-158D8E7D3F03}" type="presParOf" srcId="{9ACB00F9-7892-4215-9C2A-11785BA139B3}" destId="{44AEBF23-C56C-456F-9370-84B7F40831BE}" srcOrd="4" destOrd="0" presId="urn:microsoft.com/office/officeart/2005/8/layout/funnel1"/>
    <dgm:cxn modelId="{3EF1E0F5-22AC-4B06-A25E-4D7F09DD0256}" type="presParOf" srcId="{9ACB00F9-7892-4215-9C2A-11785BA139B3}" destId="{DE8F89FF-54A4-41A9-B5BE-3790A8085C33}" srcOrd="5" destOrd="0" presId="urn:microsoft.com/office/officeart/2005/8/layout/funnel1"/>
    <dgm:cxn modelId="{0DA01BCA-6963-4FD4-81EB-A6A8FEBE9F9D}" type="presParOf" srcId="{9ACB00F9-7892-4215-9C2A-11785BA139B3}" destId="{DD6A87AE-663E-463F-965F-F840E522159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076C786-F8A6-44A8-B167-F915E6F3C152}" type="doc">
      <dgm:prSet loTypeId="urn:microsoft.com/office/officeart/2005/8/layout/radial4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7AD8C1A9-2FBD-49FD-A250-7D5806D11322}">
      <dgm:prSet phldrT="[Text]"/>
      <dgm:spPr/>
      <dgm:t>
        <a:bodyPr/>
        <a:lstStyle/>
        <a:p>
          <a:r>
            <a:rPr lang="en-US" dirty="0"/>
            <a:t>Specific Conclusion</a:t>
          </a:r>
        </a:p>
      </dgm:t>
    </dgm:pt>
    <dgm:pt modelId="{999CD213-67CC-44D7-9A92-807C5FF5D4DD}" type="parTrans" cxnId="{4974C393-4029-4177-ACF5-FFBE8FD9F6A8}">
      <dgm:prSet/>
      <dgm:spPr/>
      <dgm:t>
        <a:bodyPr/>
        <a:lstStyle/>
        <a:p>
          <a:endParaRPr lang="en-US"/>
        </a:p>
      </dgm:t>
    </dgm:pt>
    <dgm:pt modelId="{ED0147D2-7BE5-413C-83F7-147B9ACC6AA0}" type="sibTrans" cxnId="{4974C393-4029-4177-ACF5-FFBE8FD9F6A8}">
      <dgm:prSet/>
      <dgm:spPr/>
      <dgm:t>
        <a:bodyPr/>
        <a:lstStyle/>
        <a:p>
          <a:endParaRPr lang="en-US"/>
        </a:p>
      </dgm:t>
    </dgm:pt>
    <dgm:pt modelId="{7D8E9023-30F6-4413-AC48-CE55161818E7}">
      <dgm:prSet phldrT="[Text]" custT="1"/>
      <dgm:spPr/>
      <dgm:t>
        <a:bodyPr/>
        <a:lstStyle/>
        <a:p>
          <a:r>
            <a:rPr lang="en-US" sz="2400" dirty="0"/>
            <a:t>General Premise</a:t>
          </a:r>
        </a:p>
      </dgm:t>
    </dgm:pt>
    <dgm:pt modelId="{4A0FDCA4-9EB7-400C-B4BD-26FC1FC18DE9}" type="parTrans" cxnId="{57C4FAC7-7A08-44EE-B67A-8EDE5F2DD057}">
      <dgm:prSet/>
      <dgm:spPr/>
      <dgm:t>
        <a:bodyPr/>
        <a:lstStyle/>
        <a:p>
          <a:endParaRPr lang="en-US"/>
        </a:p>
      </dgm:t>
    </dgm:pt>
    <dgm:pt modelId="{F90BE746-EEE5-44F5-94D9-82C5A9457B43}" type="sibTrans" cxnId="{57C4FAC7-7A08-44EE-B67A-8EDE5F2DD057}">
      <dgm:prSet/>
      <dgm:spPr/>
      <dgm:t>
        <a:bodyPr/>
        <a:lstStyle/>
        <a:p>
          <a:endParaRPr lang="en-US"/>
        </a:p>
      </dgm:t>
    </dgm:pt>
    <dgm:pt modelId="{8BBE3087-66AC-4F1C-BC43-7AC5F41D4BB8}" type="pres">
      <dgm:prSet presAssocID="{B076C786-F8A6-44A8-B167-F915E6F3C15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7761064-C74E-4397-9C91-06160996DD99}" type="pres">
      <dgm:prSet presAssocID="{7AD8C1A9-2FBD-49FD-A250-7D5806D11322}" presName="centerShape" presStyleLbl="node0" presStyleIdx="0" presStyleCnt="1"/>
      <dgm:spPr/>
    </dgm:pt>
    <dgm:pt modelId="{0132AE98-3DF1-4C3F-8AC2-364EEFE39DD2}" type="pres">
      <dgm:prSet presAssocID="{4A0FDCA4-9EB7-400C-B4BD-26FC1FC18DE9}" presName="parTrans" presStyleLbl="bgSibTrans2D1" presStyleIdx="0" presStyleCnt="1"/>
      <dgm:spPr/>
    </dgm:pt>
    <dgm:pt modelId="{BBA2A9FD-BDCF-4145-83ED-57DD5AC7D491}" type="pres">
      <dgm:prSet presAssocID="{7D8E9023-30F6-4413-AC48-CE55161818E7}" presName="node" presStyleLbl="node1" presStyleIdx="0" presStyleCnt="1">
        <dgm:presLayoutVars>
          <dgm:bulletEnabled val="1"/>
        </dgm:presLayoutVars>
      </dgm:prSet>
      <dgm:spPr/>
    </dgm:pt>
  </dgm:ptLst>
  <dgm:cxnLst>
    <dgm:cxn modelId="{FD0D501A-50B3-49B1-A65B-E8482A3526F0}" type="presOf" srcId="{7AD8C1A9-2FBD-49FD-A250-7D5806D11322}" destId="{A7761064-C74E-4397-9C91-06160996DD99}" srcOrd="0" destOrd="0" presId="urn:microsoft.com/office/officeart/2005/8/layout/radial4"/>
    <dgm:cxn modelId="{95956B3C-8BB3-4BC2-88A8-848B542DC00C}" type="presOf" srcId="{4A0FDCA4-9EB7-400C-B4BD-26FC1FC18DE9}" destId="{0132AE98-3DF1-4C3F-8AC2-364EEFE39DD2}" srcOrd="0" destOrd="0" presId="urn:microsoft.com/office/officeart/2005/8/layout/radial4"/>
    <dgm:cxn modelId="{990A967E-C570-4589-9ED9-798E1AC5E011}" type="presOf" srcId="{B076C786-F8A6-44A8-B167-F915E6F3C152}" destId="{8BBE3087-66AC-4F1C-BC43-7AC5F41D4BB8}" srcOrd="0" destOrd="0" presId="urn:microsoft.com/office/officeart/2005/8/layout/radial4"/>
    <dgm:cxn modelId="{9A634986-0CB4-4AE0-A42C-4D56A50BF8FF}" type="presOf" srcId="{7D8E9023-30F6-4413-AC48-CE55161818E7}" destId="{BBA2A9FD-BDCF-4145-83ED-57DD5AC7D491}" srcOrd="0" destOrd="0" presId="urn:microsoft.com/office/officeart/2005/8/layout/radial4"/>
    <dgm:cxn modelId="{4974C393-4029-4177-ACF5-FFBE8FD9F6A8}" srcId="{B076C786-F8A6-44A8-B167-F915E6F3C152}" destId="{7AD8C1A9-2FBD-49FD-A250-7D5806D11322}" srcOrd="0" destOrd="0" parTransId="{999CD213-67CC-44D7-9A92-807C5FF5D4DD}" sibTransId="{ED0147D2-7BE5-413C-83F7-147B9ACC6AA0}"/>
    <dgm:cxn modelId="{57C4FAC7-7A08-44EE-B67A-8EDE5F2DD057}" srcId="{7AD8C1A9-2FBD-49FD-A250-7D5806D11322}" destId="{7D8E9023-30F6-4413-AC48-CE55161818E7}" srcOrd="0" destOrd="0" parTransId="{4A0FDCA4-9EB7-400C-B4BD-26FC1FC18DE9}" sibTransId="{F90BE746-EEE5-44F5-94D9-82C5A9457B43}"/>
    <dgm:cxn modelId="{44A2D658-1E9F-490B-BC75-6F9F0CEDE18F}" type="presParOf" srcId="{8BBE3087-66AC-4F1C-BC43-7AC5F41D4BB8}" destId="{A7761064-C74E-4397-9C91-06160996DD99}" srcOrd="0" destOrd="0" presId="urn:microsoft.com/office/officeart/2005/8/layout/radial4"/>
    <dgm:cxn modelId="{49F1149B-9D1B-4AAC-BF66-E6E57B7B3B2C}" type="presParOf" srcId="{8BBE3087-66AC-4F1C-BC43-7AC5F41D4BB8}" destId="{0132AE98-3DF1-4C3F-8AC2-364EEFE39DD2}" srcOrd="1" destOrd="0" presId="urn:microsoft.com/office/officeart/2005/8/layout/radial4"/>
    <dgm:cxn modelId="{A7D52827-DE17-4DD5-9A99-9A6533469374}" type="presParOf" srcId="{8BBE3087-66AC-4F1C-BC43-7AC5F41D4BB8}" destId="{BBA2A9FD-BDCF-4145-83ED-57DD5AC7D491}" srcOrd="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5E599A-E5B8-4F65-A4EE-1466770893EA}" type="doc">
      <dgm:prSet loTypeId="urn:microsoft.com/office/officeart/2005/8/layout/hierarchy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6E96123F-9143-464E-8C59-29969F328A01}">
      <dgm:prSet phldrT="[Text]" custT="1"/>
      <dgm:spPr>
        <a:solidFill>
          <a:srgbClr val="386546">
            <a:alpha val="80000"/>
          </a:srgbClr>
        </a:solidFill>
      </dgm:spPr>
      <dgm:t>
        <a:bodyPr/>
        <a:lstStyle/>
        <a:p>
          <a:r>
            <a:rPr lang="en-US" sz="5400" dirty="0"/>
            <a:t>Argument</a:t>
          </a:r>
        </a:p>
        <a:p>
          <a:r>
            <a:rPr lang="en-US" sz="4000" dirty="0"/>
            <a:t>True</a:t>
          </a:r>
        </a:p>
      </dgm:t>
    </dgm:pt>
    <dgm:pt modelId="{C8DE9F79-05AD-4664-85EE-4E6F6AF86DB9}" type="parTrans" cxnId="{4845BEE4-F36E-4A4E-B337-57BE0730AE43}">
      <dgm:prSet/>
      <dgm:spPr/>
      <dgm:t>
        <a:bodyPr/>
        <a:lstStyle/>
        <a:p>
          <a:endParaRPr lang="en-US"/>
        </a:p>
      </dgm:t>
    </dgm:pt>
    <dgm:pt modelId="{A61E26D2-9A41-40AF-99B7-99B0DA0FCE02}" type="sibTrans" cxnId="{4845BEE4-F36E-4A4E-B337-57BE0730AE43}">
      <dgm:prSet/>
      <dgm:spPr/>
      <dgm:t>
        <a:bodyPr/>
        <a:lstStyle/>
        <a:p>
          <a:endParaRPr lang="en-US"/>
        </a:p>
      </dgm:t>
    </dgm:pt>
    <dgm:pt modelId="{BD395BD7-187C-4D17-83D6-8AD1D3283084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1 </a:t>
          </a:r>
        </a:p>
        <a:p>
          <a:r>
            <a:rPr lang="en-US" dirty="0"/>
            <a:t>True</a:t>
          </a:r>
        </a:p>
      </dgm:t>
    </dgm:pt>
    <dgm:pt modelId="{5894EF7A-D6D9-4169-A444-FDCFF61AFE84}" type="parTrans" cxnId="{5BB3F0F1-5A70-4655-82FD-9F137730C8BC}">
      <dgm:prSet/>
      <dgm:spPr/>
      <dgm:t>
        <a:bodyPr/>
        <a:lstStyle/>
        <a:p>
          <a:endParaRPr lang="en-US"/>
        </a:p>
      </dgm:t>
    </dgm:pt>
    <dgm:pt modelId="{8E883687-774E-4442-A06E-05D92549B2BA}" type="sibTrans" cxnId="{5BB3F0F1-5A70-4655-82FD-9F137730C8BC}">
      <dgm:prSet/>
      <dgm:spPr/>
      <dgm:t>
        <a:bodyPr/>
        <a:lstStyle/>
        <a:p>
          <a:endParaRPr lang="en-US"/>
        </a:p>
      </dgm:t>
    </dgm:pt>
    <dgm:pt modelId="{09260368-C5E1-41F7-9367-4A60089FF9C9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2</a:t>
          </a:r>
        </a:p>
        <a:p>
          <a:r>
            <a:rPr lang="en-US" dirty="0"/>
            <a:t>True</a:t>
          </a:r>
        </a:p>
      </dgm:t>
    </dgm:pt>
    <dgm:pt modelId="{A81AA863-2C91-4254-8F47-30900FAF986C}" type="parTrans" cxnId="{53777784-5BB1-490A-B93D-199AFF43B1A5}">
      <dgm:prSet/>
      <dgm:spPr/>
      <dgm:t>
        <a:bodyPr/>
        <a:lstStyle/>
        <a:p>
          <a:endParaRPr lang="en-US"/>
        </a:p>
      </dgm:t>
    </dgm:pt>
    <dgm:pt modelId="{74F1A830-BC3B-4EBD-B1CF-985A17F3A3AC}" type="sibTrans" cxnId="{53777784-5BB1-490A-B93D-199AFF43B1A5}">
      <dgm:prSet/>
      <dgm:spPr/>
      <dgm:t>
        <a:bodyPr/>
        <a:lstStyle/>
        <a:p>
          <a:endParaRPr lang="en-US"/>
        </a:p>
      </dgm:t>
    </dgm:pt>
    <dgm:pt modelId="{F1D5D0ED-85DB-4595-BBBA-D49DB9AC3CD2}" type="pres">
      <dgm:prSet presAssocID="{975E599A-E5B8-4F65-A4EE-1466770893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47F268-F2E3-40A7-BC1C-E1B707D0A433}" type="pres">
      <dgm:prSet presAssocID="{6E96123F-9143-464E-8C59-29969F328A01}" presName="vertOne" presStyleCnt="0"/>
      <dgm:spPr/>
    </dgm:pt>
    <dgm:pt modelId="{F78807A9-13DD-4D0D-B1E5-8E94377ACBA8}" type="pres">
      <dgm:prSet presAssocID="{6E96123F-9143-464E-8C59-29969F328A01}" presName="txOne" presStyleLbl="node0" presStyleIdx="0" presStyleCnt="1">
        <dgm:presLayoutVars>
          <dgm:chPref val="3"/>
        </dgm:presLayoutVars>
      </dgm:prSet>
      <dgm:spPr/>
    </dgm:pt>
    <dgm:pt modelId="{5D092A3E-C79B-49EB-B46F-7FB2BF1C93D3}" type="pres">
      <dgm:prSet presAssocID="{6E96123F-9143-464E-8C59-29969F328A01}" presName="parTransOne" presStyleCnt="0"/>
      <dgm:spPr/>
    </dgm:pt>
    <dgm:pt modelId="{A962D3C7-C2F8-4726-9A75-7CDB2E47F337}" type="pres">
      <dgm:prSet presAssocID="{6E96123F-9143-464E-8C59-29969F328A01}" presName="horzOne" presStyleCnt="0"/>
      <dgm:spPr/>
    </dgm:pt>
    <dgm:pt modelId="{17286BB8-4F34-4788-88F4-70FDDDEB3A49}" type="pres">
      <dgm:prSet presAssocID="{BD395BD7-187C-4D17-83D6-8AD1D3283084}" presName="vertTwo" presStyleCnt="0"/>
      <dgm:spPr/>
    </dgm:pt>
    <dgm:pt modelId="{EFE34B6C-857F-4641-867D-A64C8158A26D}" type="pres">
      <dgm:prSet presAssocID="{BD395BD7-187C-4D17-83D6-8AD1D3283084}" presName="txTwo" presStyleLbl="node2" presStyleIdx="0" presStyleCnt="2">
        <dgm:presLayoutVars>
          <dgm:chPref val="3"/>
        </dgm:presLayoutVars>
      </dgm:prSet>
      <dgm:spPr/>
    </dgm:pt>
    <dgm:pt modelId="{B2432D25-A1C5-40A7-8A3F-3766DB07F64E}" type="pres">
      <dgm:prSet presAssocID="{BD395BD7-187C-4D17-83D6-8AD1D3283084}" presName="horzTwo" presStyleCnt="0"/>
      <dgm:spPr/>
    </dgm:pt>
    <dgm:pt modelId="{7AB009FE-7737-4135-8E35-1E361D48C6B0}" type="pres">
      <dgm:prSet presAssocID="{8E883687-774E-4442-A06E-05D92549B2BA}" presName="sibSpaceTwo" presStyleCnt="0"/>
      <dgm:spPr/>
    </dgm:pt>
    <dgm:pt modelId="{04CCF9AB-717A-4A19-AF6D-37D9F130CD49}" type="pres">
      <dgm:prSet presAssocID="{09260368-C5E1-41F7-9367-4A60089FF9C9}" presName="vertTwo" presStyleCnt="0"/>
      <dgm:spPr/>
    </dgm:pt>
    <dgm:pt modelId="{DFCBA43D-12F3-4C73-AE29-810627272E1E}" type="pres">
      <dgm:prSet presAssocID="{09260368-C5E1-41F7-9367-4A60089FF9C9}" presName="txTwo" presStyleLbl="node2" presStyleIdx="1" presStyleCnt="2">
        <dgm:presLayoutVars>
          <dgm:chPref val="3"/>
        </dgm:presLayoutVars>
      </dgm:prSet>
      <dgm:spPr/>
    </dgm:pt>
    <dgm:pt modelId="{57B7B57A-DEAF-4453-AF79-339800CC2DD8}" type="pres">
      <dgm:prSet presAssocID="{09260368-C5E1-41F7-9367-4A60089FF9C9}" presName="horzTwo" presStyleCnt="0"/>
      <dgm:spPr/>
    </dgm:pt>
  </dgm:ptLst>
  <dgm:cxnLst>
    <dgm:cxn modelId="{89CAB043-652E-469D-861A-2F071CD361FD}" type="presOf" srcId="{6E96123F-9143-464E-8C59-29969F328A01}" destId="{F78807A9-13DD-4D0D-B1E5-8E94377ACBA8}" srcOrd="0" destOrd="0" presId="urn:microsoft.com/office/officeart/2005/8/layout/hierarchy4"/>
    <dgm:cxn modelId="{53777784-5BB1-490A-B93D-199AFF43B1A5}" srcId="{6E96123F-9143-464E-8C59-29969F328A01}" destId="{09260368-C5E1-41F7-9367-4A60089FF9C9}" srcOrd="1" destOrd="0" parTransId="{A81AA863-2C91-4254-8F47-30900FAF986C}" sibTransId="{74F1A830-BC3B-4EBD-B1CF-985A17F3A3AC}"/>
    <dgm:cxn modelId="{984A1D9A-2821-49D9-94F3-0BDFC173499F}" type="presOf" srcId="{975E599A-E5B8-4F65-A4EE-1466770893EA}" destId="{F1D5D0ED-85DB-4595-BBBA-D49DB9AC3CD2}" srcOrd="0" destOrd="0" presId="urn:microsoft.com/office/officeart/2005/8/layout/hierarchy4"/>
    <dgm:cxn modelId="{4A10999F-E9D1-472B-AA64-7A965D1A5E71}" type="presOf" srcId="{09260368-C5E1-41F7-9367-4A60089FF9C9}" destId="{DFCBA43D-12F3-4C73-AE29-810627272E1E}" srcOrd="0" destOrd="0" presId="urn:microsoft.com/office/officeart/2005/8/layout/hierarchy4"/>
    <dgm:cxn modelId="{B9644BAD-780B-491E-A88A-4AE527974D54}" type="presOf" srcId="{BD395BD7-187C-4D17-83D6-8AD1D3283084}" destId="{EFE34B6C-857F-4641-867D-A64C8158A26D}" srcOrd="0" destOrd="0" presId="urn:microsoft.com/office/officeart/2005/8/layout/hierarchy4"/>
    <dgm:cxn modelId="{4845BEE4-F36E-4A4E-B337-57BE0730AE43}" srcId="{975E599A-E5B8-4F65-A4EE-1466770893EA}" destId="{6E96123F-9143-464E-8C59-29969F328A01}" srcOrd="0" destOrd="0" parTransId="{C8DE9F79-05AD-4664-85EE-4E6F6AF86DB9}" sibTransId="{A61E26D2-9A41-40AF-99B7-99B0DA0FCE02}"/>
    <dgm:cxn modelId="{5BB3F0F1-5A70-4655-82FD-9F137730C8BC}" srcId="{6E96123F-9143-464E-8C59-29969F328A01}" destId="{BD395BD7-187C-4D17-83D6-8AD1D3283084}" srcOrd="0" destOrd="0" parTransId="{5894EF7A-D6D9-4169-A444-FDCFF61AFE84}" sibTransId="{8E883687-774E-4442-A06E-05D92549B2BA}"/>
    <dgm:cxn modelId="{32AA4B2B-606E-4E55-A5F1-B2E5BBD0112D}" type="presParOf" srcId="{F1D5D0ED-85DB-4595-BBBA-D49DB9AC3CD2}" destId="{6A47F268-F2E3-40A7-BC1C-E1B707D0A433}" srcOrd="0" destOrd="0" presId="urn:microsoft.com/office/officeart/2005/8/layout/hierarchy4"/>
    <dgm:cxn modelId="{1617649C-F582-4617-923A-7B2B6EE612F0}" type="presParOf" srcId="{6A47F268-F2E3-40A7-BC1C-E1B707D0A433}" destId="{F78807A9-13DD-4D0D-B1E5-8E94377ACBA8}" srcOrd="0" destOrd="0" presId="urn:microsoft.com/office/officeart/2005/8/layout/hierarchy4"/>
    <dgm:cxn modelId="{6A3210EC-F075-493A-9C6E-EE910FB02558}" type="presParOf" srcId="{6A47F268-F2E3-40A7-BC1C-E1B707D0A433}" destId="{5D092A3E-C79B-49EB-B46F-7FB2BF1C93D3}" srcOrd="1" destOrd="0" presId="urn:microsoft.com/office/officeart/2005/8/layout/hierarchy4"/>
    <dgm:cxn modelId="{DD41AF82-3EF9-47F8-AC03-ED7D8BBBF29F}" type="presParOf" srcId="{6A47F268-F2E3-40A7-BC1C-E1B707D0A433}" destId="{A962D3C7-C2F8-4726-9A75-7CDB2E47F337}" srcOrd="2" destOrd="0" presId="urn:microsoft.com/office/officeart/2005/8/layout/hierarchy4"/>
    <dgm:cxn modelId="{EB46D196-F3FF-45B7-B867-93CA1636B9B8}" type="presParOf" srcId="{A962D3C7-C2F8-4726-9A75-7CDB2E47F337}" destId="{17286BB8-4F34-4788-88F4-70FDDDEB3A49}" srcOrd="0" destOrd="0" presId="urn:microsoft.com/office/officeart/2005/8/layout/hierarchy4"/>
    <dgm:cxn modelId="{90CC3B14-5F2A-4A86-B337-DFC6F7D05C54}" type="presParOf" srcId="{17286BB8-4F34-4788-88F4-70FDDDEB3A49}" destId="{EFE34B6C-857F-4641-867D-A64C8158A26D}" srcOrd="0" destOrd="0" presId="urn:microsoft.com/office/officeart/2005/8/layout/hierarchy4"/>
    <dgm:cxn modelId="{5835C9AE-0B5C-4F0D-AEF6-281799BDB33C}" type="presParOf" srcId="{17286BB8-4F34-4788-88F4-70FDDDEB3A49}" destId="{B2432D25-A1C5-40A7-8A3F-3766DB07F64E}" srcOrd="1" destOrd="0" presId="urn:microsoft.com/office/officeart/2005/8/layout/hierarchy4"/>
    <dgm:cxn modelId="{6447AEB8-3B6E-436F-81C7-7F587193DFFC}" type="presParOf" srcId="{A962D3C7-C2F8-4726-9A75-7CDB2E47F337}" destId="{7AB009FE-7737-4135-8E35-1E361D48C6B0}" srcOrd="1" destOrd="0" presId="urn:microsoft.com/office/officeart/2005/8/layout/hierarchy4"/>
    <dgm:cxn modelId="{449011E9-4C33-496D-BCC8-3FCFF88671EC}" type="presParOf" srcId="{A962D3C7-C2F8-4726-9A75-7CDB2E47F337}" destId="{04CCF9AB-717A-4A19-AF6D-37D9F130CD49}" srcOrd="2" destOrd="0" presId="urn:microsoft.com/office/officeart/2005/8/layout/hierarchy4"/>
    <dgm:cxn modelId="{7A5855AD-F9BA-412A-A2D0-4313A6CD1895}" type="presParOf" srcId="{04CCF9AB-717A-4A19-AF6D-37D9F130CD49}" destId="{DFCBA43D-12F3-4C73-AE29-810627272E1E}" srcOrd="0" destOrd="0" presId="urn:microsoft.com/office/officeart/2005/8/layout/hierarchy4"/>
    <dgm:cxn modelId="{FCB51F2D-AFE4-4562-935D-F21BE4220E6A}" type="presParOf" srcId="{04CCF9AB-717A-4A19-AF6D-37D9F130CD49}" destId="{57B7B57A-DEAF-4453-AF79-339800CC2DD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5E599A-E5B8-4F65-A4EE-1466770893EA}" type="doc">
      <dgm:prSet loTypeId="urn:microsoft.com/office/officeart/2005/8/layout/hierarchy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6E96123F-9143-464E-8C59-29969F328A01}">
      <dgm:prSet phldrT="[Text]" custT="1"/>
      <dgm:spPr>
        <a:solidFill>
          <a:srgbClr val="386546">
            <a:alpha val="80000"/>
          </a:srgbClr>
        </a:solidFill>
      </dgm:spPr>
      <dgm:t>
        <a:bodyPr/>
        <a:lstStyle/>
        <a:p>
          <a:r>
            <a:rPr lang="en-US" sz="5400" dirty="0"/>
            <a:t>Argument</a:t>
          </a:r>
        </a:p>
        <a:p>
          <a:r>
            <a:rPr lang="en-US" sz="4000" dirty="0"/>
            <a:t>False</a:t>
          </a:r>
        </a:p>
      </dgm:t>
    </dgm:pt>
    <dgm:pt modelId="{C8DE9F79-05AD-4664-85EE-4E6F6AF86DB9}" type="parTrans" cxnId="{4845BEE4-F36E-4A4E-B337-57BE0730AE43}">
      <dgm:prSet/>
      <dgm:spPr/>
      <dgm:t>
        <a:bodyPr/>
        <a:lstStyle/>
        <a:p>
          <a:endParaRPr lang="en-US"/>
        </a:p>
      </dgm:t>
    </dgm:pt>
    <dgm:pt modelId="{A61E26D2-9A41-40AF-99B7-99B0DA0FCE02}" type="sibTrans" cxnId="{4845BEE4-F36E-4A4E-B337-57BE0730AE43}">
      <dgm:prSet/>
      <dgm:spPr/>
      <dgm:t>
        <a:bodyPr/>
        <a:lstStyle/>
        <a:p>
          <a:endParaRPr lang="en-US"/>
        </a:p>
      </dgm:t>
    </dgm:pt>
    <dgm:pt modelId="{BD395BD7-187C-4D17-83D6-8AD1D3283084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1 </a:t>
          </a:r>
        </a:p>
        <a:p>
          <a:r>
            <a:rPr lang="en-US" dirty="0"/>
            <a:t>False</a:t>
          </a:r>
        </a:p>
      </dgm:t>
    </dgm:pt>
    <dgm:pt modelId="{5894EF7A-D6D9-4169-A444-FDCFF61AFE84}" type="parTrans" cxnId="{5BB3F0F1-5A70-4655-82FD-9F137730C8BC}">
      <dgm:prSet/>
      <dgm:spPr/>
      <dgm:t>
        <a:bodyPr/>
        <a:lstStyle/>
        <a:p>
          <a:endParaRPr lang="en-US"/>
        </a:p>
      </dgm:t>
    </dgm:pt>
    <dgm:pt modelId="{8E883687-774E-4442-A06E-05D92549B2BA}" type="sibTrans" cxnId="{5BB3F0F1-5A70-4655-82FD-9F137730C8BC}">
      <dgm:prSet/>
      <dgm:spPr/>
      <dgm:t>
        <a:bodyPr/>
        <a:lstStyle/>
        <a:p>
          <a:endParaRPr lang="en-US"/>
        </a:p>
      </dgm:t>
    </dgm:pt>
    <dgm:pt modelId="{09260368-C5E1-41F7-9367-4A60089FF9C9}">
      <dgm:prSet phldrT="[Text]"/>
      <dgm:spPr>
        <a:solidFill>
          <a:srgbClr val="5A7E83">
            <a:alpha val="70000"/>
          </a:srgbClr>
        </a:solidFill>
      </dgm:spPr>
      <dgm:t>
        <a:bodyPr/>
        <a:lstStyle/>
        <a:p>
          <a:r>
            <a:rPr lang="en-US" dirty="0"/>
            <a:t>Premise 2</a:t>
          </a:r>
        </a:p>
        <a:p>
          <a:r>
            <a:rPr lang="en-US" dirty="0"/>
            <a:t>True</a:t>
          </a:r>
        </a:p>
      </dgm:t>
    </dgm:pt>
    <dgm:pt modelId="{A81AA863-2C91-4254-8F47-30900FAF986C}" type="parTrans" cxnId="{53777784-5BB1-490A-B93D-199AFF43B1A5}">
      <dgm:prSet/>
      <dgm:spPr/>
      <dgm:t>
        <a:bodyPr/>
        <a:lstStyle/>
        <a:p>
          <a:endParaRPr lang="en-US"/>
        </a:p>
      </dgm:t>
    </dgm:pt>
    <dgm:pt modelId="{74F1A830-BC3B-4EBD-B1CF-985A17F3A3AC}" type="sibTrans" cxnId="{53777784-5BB1-490A-B93D-199AFF43B1A5}">
      <dgm:prSet/>
      <dgm:spPr/>
      <dgm:t>
        <a:bodyPr/>
        <a:lstStyle/>
        <a:p>
          <a:endParaRPr lang="en-US"/>
        </a:p>
      </dgm:t>
    </dgm:pt>
    <dgm:pt modelId="{F1D5D0ED-85DB-4595-BBBA-D49DB9AC3CD2}" type="pres">
      <dgm:prSet presAssocID="{975E599A-E5B8-4F65-A4EE-1466770893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47F268-F2E3-40A7-BC1C-E1B707D0A433}" type="pres">
      <dgm:prSet presAssocID="{6E96123F-9143-464E-8C59-29969F328A01}" presName="vertOne" presStyleCnt="0"/>
      <dgm:spPr/>
    </dgm:pt>
    <dgm:pt modelId="{F78807A9-13DD-4D0D-B1E5-8E94377ACBA8}" type="pres">
      <dgm:prSet presAssocID="{6E96123F-9143-464E-8C59-29969F328A01}" presName="txOne" presStyleLbl="node0" presStyleIdx="0" presStyleCnt="1">
        <dgm:presLayoutVars>
          <dgm:chPref val="3"/>
        </dgm:presLayoutVars>
      </dgm:prSet>
      <dgm:spPr/>
    </dgm:pt>
    <dgm:pt modelId="{5D092A3E-C79B-49EB-B46F-7FB2BF1C93D3}" type="pres">
      <dgm:prSet presAssocID="{6E96123F-9143-464E-8C59-29969F328A01}" presName="parTransOne" presStyleCnt="0"/>
      <dgm:spPr/>
    </dgm:pt>
    <dgm:pt modelId="{A962D3C7-C2F8-4726-9A75-7CDB2E47F337}" type="pres">
      <dgm:prSet presAssocID="{6E96123F-9143-464E-8C59-29969F328A01}" presName="horzOne" presStyleCnt="0"/>
      <dgm:spPr/>
    </dgm:pt>
    <dgm:pt modelId="{17286BB8-4F34-4788-88F4-70FDDDEB3A49}" type="pres">
      <dgm:prSet presAssocID="{BD395BD7-187C-4D17-83D6-8AD1D3283084}" presName="vertTwo" presStyleCnt="0"/>
      <dgm:spPr/>
    </dgm:pt>
    <dgm:pt modelId="{EFE34B6C-857F-4641-867D-A64C8158A26D}" type="pres">
      <dgm:prSet presAssocID="{BD395BD7-187C-4D17-83D6-8AD1D3283084}" presName="txTwo" presStyleLbl="node2" presStyleIdx="0" presStyleCnt="2">
        <dgm:presLayoutVars>
          <dgm:chPref val="3"/>
        </dgm:presLayoutVars>
      </dgm:prSet>
      <dgm:spPr/>
    </dgm:pt>
    <dgm:pt modelId="{B2432D25-A1C5-40A7-8A3F-3766DB07F64E}" type="pres">
      <dgm:prSet presAssocID="{BD395BD7-187C-4D17-83D6-8AD1D3283084}" presName="horzTwo" presStyleCnt="0"/>
      <dgm:spPr/>
    </dgm:pt>
    <dgm:pt modelId="{7AB009FE-7737-4135-8E35-1E361D48C6B0}" type="pres">
      <dgm:prSet presAssocID="{8E883687-774E-4442-A06E-05D92549B2BA}" presName="sibSpaceTwo" presStyleCnt="0"/>
      <dgm:spPr/>
    </dgm:pt>
    <dgm:pt modelId="{04CCF9AB-717A-4A19-AF6D-37D9F130CD49}" type="pres">
      <dgm:prSet presAssocID="{09260368-C5E1-41F7-9367-4A60089FF9C9}" presName="vertTwo" presStyleCnt="0"/>
      <dgm:spPr/>
    </dgm:pt>
    <dgm:pt modelId="{DFCBA43D-12F3-4C73-AE29-810627272E1E}" type="pres">
      <dgm:prSet presAssocID="{09260368-C5E1-41F7-9367-4A60089FF9C9}" presName="txTwo" presStyleLbl="node2" presStyleIdx="1" presStyleCnt="2">
        <dgm:presLayoutVars>
          <dgm:chPref val="3"/>
        </dgm:presLayoutVars>
      </dgm:prSet>
      <dgm:spPr/>
    </dgm:pt>
    <dgm:pt modelId="{57B7B57A-DEAF-4453-AF79-339800CC2DD8}" type="pres">
      <dgm:prSet presAssocID="{09260368-C5E1-41F7-9367-4A60089FF9C9}" presName="horzTwo" presStyleCnt="0"/>
      <dgm:spPr/>
    </dgm:pt>
  </dgm:ptLst>
  <dgm:cxnLst>
    <dgm:cxn modelId="{941A277D-7E2B-461D-AEC1-12068B0018A4}" type="presOf" srcId="{6E96123F-9143-464E-8C59-29969F328A01}" destId="{F78807A9-13DD-4D0D-B1E5-8E94377ACBA8}" srcOrd="0" destOrd="0" presId="urn:microsoft.com/office/officeart/2005/8/layout/hierarchy4"/>
    <dgm:cxn modelId="{53777784-5BB1-490A-B93D-199AFF43B1A5}" srcId="{6E96123F-9143-464E-8C59-29969F328A01}" destId="{09260368-C5E1-41F7-9367-4A60089FF9C9}" srcOrd="1" destOrd="0" parTransId="{A81AA863-2C91-4254-8F47-30900FAF986C}" sibTransId="{74F1A830-BC3B-4EBD-B1CF-985A17F3A3AC}"/>
    <dgm:cxn modelId="{79560D8E-8961-4C8D-B828-1EF64736C619}" type="presOf" srcId="{09260368-C5E1-41F7-9367-4A60089FF9C9}" destId="{DFCBA43D-12F3-4C73-AE29-810627272E1E}" srcOrd="0" destOrd="0" presId="urn:microsoft.com/office/officeart/2005/8/layout/hierarchy4"/>
    <dgm:cxn modelId="{4F51FD90-9EE1-45D8-8259-0EBF4CD56AED}" type="presOf" srcId="{BD395BD7-187C-4D17-83D6-8AD1D3283084}" destId="{EFE34B6C-857F-4641-867D-A64C8158A26D}" srcOrd="0" destOrd="0" presId="urn:microsoft.com/office/officeart/2005/8/layout/hierarchy4"/>
    <dgm:cxn modelId="{B3D6E1D5-4872-49AF-BC2B-7AE48CB05DB7}" type="presOf" srcId="{975E599A-E5B8-4F65-A4EE-1466770893EA}" destId="{F1D5D0ED-85DB-4595-BBBA-D49DB9AC3CD2}" srcOrd="0" destOrd="0" presId="urn:microsoft.com/office/officeart/2005/8/layout/hierarchy4"/>
    <dgm:cxn modelId="{4845BEE4-F36E-4A4E-B337-57BE0730AE43}" srcId="{975E599A-E5B8-4F65-A4EE-1466770893EA}" destId="{6E96123F-9143-464E-8C59-29969F328A01}" srcOrd="0" destOrd="0" parTransId="{C8DE9F79-05AD-4664-85EE-4E6F6AF86DB9}" sibTransId="{A61E26D2-9A41-40AF-99B7-99B0DA0FCE02}"/>
    <dgm:cxn modelId="{5BB3F0F1-5A70-4655-82FD-9F137730C8BC}" srcId="{6E96123F-9143-464E-8C59-29969F328A01}" destId="{BD395BD7-187C-4D17-83D6-8AD1D3283084}" srcOrd="0" destOrd="0" parTransId="{5894EF7A-D6D9-4169-A444-FDCFF61AFE84}" sibTransId="{8E883687-774E-4442-A06E-05D92549B2BA}"/>
    <dgm:cxn modelId="{DD949167-C849-4F79-A844-ECDF3E433F09}" type="presParOf" srcId="{F1D5D0ED-85DB-4595-BBBA-D49DB9AC3CD2}" destId="{6A47F268-F2E3-40A7-BC1C-E1B707D0A433}" srcOrd="0" destOrd="0" presId="urn:microsoft.com/office/officeart/2005/8/layout/hierarchy4"/>
    <dgm:cxn modelId="{46B82D04-7B90-4459-9E20-32D8CD635BD3}" type="presParOf" srcId="{6A47F268-F2E3-40A7-BC1C-E1B707D0A433}" destId="{F78807A9-13DD-4D0D-B1E5-8E94377ACBA8}" srcOrd="0" destOrd="0" presId="urn:microsoft.com/office/officeart/2005/8/layout/hierarchy4"/>
    <dgm:cxn modelId="{130F6C39-6665-42A2-BED3-B51C70B6A24F}" type="presParOf" srcId="{6A47F268-F2E3-40A7-BC1C-E1B707D0A433}" destId="{5D092A3E-C79B-49EB-B46F-7FB2BF1C93D3}" srcOrd="1" destOrd="0" presId="urn:microsoft.com/office/officeart/2005/8/layout/hierarchy4"/>
    <dgm:cxn modelId="{A896E5A9-30C9-4033-A13E-5F6A1AF4AF41}" type="presParOf" srcId="{6A47F268-F2E3-40A7-BC1C-E1B707D0A433}" destId="{A962D3C7-C2F8-4726-9A75-7CDB2E47F337}" srcOrd="2" destOrd="0" presId="urn:microsoft.com/office/officeart/2005/8/layout/hierarchy4"/>
    <dgm:cxn modelId="{0D0D446C-7F3A-4A47-A1A1-F0930B5D5542}" type="presParOf" srcId="{A962D3C7-C2F8-4726-9A75-7CDB2E47F337}" destId="{17286BB8-4F34-4788-88F4-70FDDDEB3A49}" srcOrd="0" destOrd="0" presId="urn:microsoft.com/office/officeart/2005/8/layout/hierarchy4"/>
    <dgm:cxn modelId="{D4F84B6D-89E8-4439-B035-612F1016E32A}" type="presParOf" srcId="{17286BB8-4F34-4788-88F4-70FDDDEB3A49}" destId="{EFE34B6C-857F-4641-867D-A64C8158A26D}" srcOrd="0" destOrd="0" presId="urn:microsoft.com/office/officeart/2005/8/layout/hierarchy4"/>
    <dgm:cxn modelId="{A6757937-07E1-476C-A759-8AFABDF0ACE7}" type="presParOf" srcId="{17286BB8-4F34-4788-88F4-70FDDDEB3A49}" destId="{B2432D25-A1C5-40A7-8A3F-3766DB07F64E}" srcOrd="1" destOrd="0" presId="urn:microsoft.com/office/officeart/2005/8/layout/hierarchy4"/>
    <dgm:cxn modelId="{6052D031-0F13-4640-862A-EAAE3ECFB11C}" type="presParOf" srcId="{A962D3C7-C2F8-4726-9A75-7CDB2E47F337}" destId="{7AB009FE-7737-4135-8E35-1E361D48C6B0}" srcOrd="1" destOrd="0" presId="urn:microsoft.com/office/officeart/2005/8/layout/hierarchy4"/>
    <dgm:cxn modelId="{6C954943-5EA2-477B-A18F-6AC4901AAF3A}" type="presParOf" srcId="{A962D3C7-C2F8-4726-9A75-7CDB2E47F337}" destId="{04CCF9AB-717A-4A19-AF6D-37D9F130CD49}" srcOrd="2" destOrd="0" presId="urn:microsoft.com/office/officeart/2005/8/layout/hierarchy4"/>
    <dgm:cxn modelId="{E11EED4F-A4DF-4944-B6CB-F905D0E606D4}" type="presParOf" srcId="{04CCF9AB-717A-4A19-AF6D-37D9F130CD49}" destId="{DFCBA43D-12F3-4C73-AE29-810627272E1E}" srcOrd="0" destOrd="0" presId="urn:microsoft.com/office/officeart/2005/8/layout/hierarchy4"/>
    <dgm:cxn modelId="{F9E2C722-EC75-4D22-9A0A-13B425138970}" type="presParOf" srcId="{04CCF9AB-717A-4A19-AF6D-37D9F130CD49}" destId="{57B7B57A-DEAF-4453-AF79-339800CC2DD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/>
      <dgm:t>
        <a:bodyPr/>
        <a:lstStyle/>
        <a:p>
          <a:endParaRPr lang="en-US"/>
        </a:p>
      </dgm:t>
    </dgm:pt>
    <dgm:pt modelId="{51EABC78-40BF-4A35-B86C-4C83C16CE266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/>
      <dgm:t>
        <a:bodyPr/>
        <a:lstStyle/>
        <a:p>
          <a:endParaRPr lang="en-US"/>
        </a:p>
      </dgm:t>
    </dgm:pt>
    <dgm:pt modelId="{3277CBB2-2CC3-4B19-B9C8-7487A74A5D98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1B88816-A8EC-4587-9D65-78A94417716B}" type="presOf" srcId="{3277CBB2-2CC3-4B19-B9C8-7487A74A5D98}" destId="{36B8D5A5-9AAD-4B84-978E-CFEB513705A7}" srcOrd="0" destOrd="0" presId="urn:microsoft.com/office/officeart/2005/8/layout/equation2"/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2AB4EC73-AB42-4C6E-9FF2-CA4310875F76}" type="presOf" srcId="{3CFB5863-11D9-4F90-AB66-C21AE3EBC716}" destId="{BFA585B2-73DA-4916-975F-5777AED61E6C}" srcOrd="0" destOrd="0" presId="urn:microsoft.com/office/officeart/2005/8/layout/equation2"/>
    <dgm:cxn modelId="{AD12EB86-5945-4BCC-9992-02F8D773D088}" type="presOf" srcId="{B186A22A-3070-4EBA-87A0-70ACC115DDC8}" destId="{CCBA4D51-D15C-43E4-B826-2EB2BCCF65B2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F6C4EBBA-E422-44E1-83E5-71D35146F674}" type="presOf" srcId="{B186A22A-3070-4EBA-87A0-70ACC115DDC8}" destId="{EABEE26A-5547-40B3-8061-DBBE957FF836}" srcOrd="1" destOrd="0" presId="urn:microsoft.com/office/officeart/2005/8/layout/equation2"/>
    <dgm:cxn modelId="{7FE10EDE-214B-4D4D-A5AB-7AE15074E09B}" type="presOf" srcId="{51EABC78-40BF-4A35-B86C-4C83C16CE266}" destId="{32846E79-37AB-4EFA-B362-C484688B4F0D}" srcOrd="0" destOrd="0" presId="urn:microsoft.com/office/officeart/2005/8/layout/equation2"/>
    <dgm:cxn modelId="{3A36ADEA-6E70-4F97-A311-675FB88E3B21}" type="presOf" srcId="{6626880D-A64B-4DDB-A339-29984E4400E7}" destId="{CE0BC33B-E691-449C-B4D1-4851DEE82A54}" srcOrd="0" destOrd="0" presId="urn:microsoft.com/office/officeart/2005/8/layout/equation2"/>
    <dgm:cxn modelId="{03BC68F1-AF1E-4CD6-91F6-2DD5500AEE1F}" type="presOf" srcId="{A727B8BE-69FC-4617-ABE3-CE705587F9ED}" destId="{082931C4-7997-41BB-BF68-3150BF498A7D}" srcOrd="0" destOrd="0" presId="urn:microsoft.com/office/officeart/2005/8/layout/equation2"/>
    <dgm:cxn modelId="{6A2E2CF2-806F-4C5C-896B-1D12376A4694}" type="presParOf" srcId="{082931C4-7997-41BB-BF68-3150BF498A7D}" destId="{7A553EB8-7CE1-4F0D-B490-EE391D7B2FF0}" srcOrd="0" destOrd="0" presId="urn:microsoft.com/office/officeart/2005/8/layout/equation2"/>
    <dgm:cxn modelId="{52D8CC2D-9DE0-4B5C-AF6C-60604FDD14A4}" type="presParOf" srcId="{7A553EB8-7CE1-4F0D-B490-EE391D7B2FF0}" destId="{BFA585B2-73DA-4916-975F-5777AED61E6C}" srcOrd="0" destOrd="0" presId="urn:microsoft.com/office/officeart/2005/8/layout/equation2"/>
    <dgm:cxn modelId="{0F0713EA-D2EE-4EBD-8EA2-4FFDAD294EC2}" type="presParOf" srcId="{7A553EB8-7CE1-4F0D-B490-EE391D7B2FF0}" destId="{B1308052-3FAC-4F06-8295-E45A3A833CCD}" srcOrd="1" destOrd="0" presId="urn:microsoft.com/office/officeart/2005/8/layout/equation2"/>
    <dgm:cxn modelId="{E51E0102-5BCB-4063-9EFD-D1F083E713CA}" type="presParOf" srcId="{7A553EB8-7CE1-4F0D-B490-EE391D7B2FF0}" destId="{CE0BC33B-E691-449C-B4D1-4851DEE82A54}" srcOrd="2" destOrd="0" presId="urn:microsoft.com/office/officeart/2005/8/layout/equation2"/>
    <dgm:cxn modelId="{615463C6-F7B2-4019-B5CF-A70687ACB694}" type="presParOf" srcId="{7A553EB8-7CE1-4F0D-B490-EE391D7B2FF0}" destId="{36B4CC1A-28BC-4D9A-9E7D-4ECD619C595D}" srcOrd="3" destOrd="0" presId="urn:microsoft.com/office/officeart/2005/8/layout/equation2"/>
    <dgm:cxn modelId="{9D672661-DE6D-4D58-9D02-A60DD3C316A0}" type="presParOf" srcId="{7A553EB8-7CE1-4F0D-B490-EE391D7B2FF0}" destId="{32846E79-37AB-4EFA-B362-C484688B4F0D}" srcOrd="4" destOrd="0" presId="urn:microsoft.com/office/officeart/2005/8/layout/equation2"/>
    <dgm:cxn modelId="{2198346B-EB77-4567-9680-185BB51DF638}" type="presParOf" srcId="{082931C4-7997-41BB-BF68-3150BF498A7D}" destId="{CCBA4D51-D15C-43E4-B826-2EB2BCCF65B2}" srcOrd="1" destOrd="0" presId="urn:microsoft.com/office/officeart/2005/8/layout/equation2"/>
    <dgm:cxn modelId="{853B1D64-9AB6-42FC-AE3E-FE9BBC1DB80C}" type="presParOf" srcId="{CCBA4D51-D15C-43E4-B826-2EB2BCCF65B2}" destId="{EABEE26A-5547-40B3-8061-DBBE957FF836}" srcOrd="0" destOrd="0" presId="urn:microsoft.com/office/officeart/2005/8/layout/equation2"/>
    <dgm:cxn modelId="{1690E1FE-25E8-4722-A84C-0EDC57317D44}" type="presParOf" srcId="{082931C4-7997-41BB-BF68-3150BF498A7D}" destId="{36B8D5A5-9AAD-4B84-978E-CFEB513705A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/>
      <dgm:t>
        <a:bodyPr/>
        <a:lstStyle/>
        <a:p>
          <a:endParaRPr lang="en-US"/>
        </a:p>
      </dgm:t>
    </dgm:pt>
    <dgm:pt modelId="{51EABC78-40BF-4A35-B86C-4C83C16CE26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/>
      <dgm:t>
        <a:bodyPr/>
        <a:lstStyle/>
        <a:p>
          <a:endParaRPr lang="en-US"/>
        </a:p>
      </dgm:t>
    </dgm:pt>
    <dgm:pt modelId="{3277CBB2-2CC3-4B19-B9C8-7487A74A5D98}">
      <dgm:prSet phldrT="[Text]"/>
      <dgm:spPr/>
      <dgm:t>
        <a:bodyPr/>
        <a:lstStyle/>
        <a:p>
          <a:r>
            <a:rPr lang="en-US" dirty="0"/>
            <a:t>Conclusion</a:t>
          </a:r>
        </a:p>
        <a:p>
          <a:r>
            <a:rPr lang="en-US" dirty="0"/>
            <a:t>False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661EAB17-B2DA-4279-9AFF-2680B1FFDED1}" type="presOf" srcId="{6626880D-A64B-4DDB-A339-29984E4400E7}" destId="{CE0BC33B-E691-449C-B4D1-4851DEE82A54}" srcOrd="0" destOrd="0" presId="urn:microsoft.com/office/officeart/2005/8/layout/equation2"/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7AE7B759-ECA5-43EC-ABE6-116FF135B6E5}" type="presOf" srcId="{B186A22A-3070-4EBA-87A0-70ACC115DDC8}" destId="{CCBA4D51-D15C-43E4-B826-2EB2BCCF65B2}" srcOrd="0" destOrd="0" presId="urn:microsoft.com/office/officeart/2005/8/layout/equation2"/>
    <dgm:cxn modelId="{B982A189-BBA3-44CF-AC19-86555D883E1A}" type="presOf" srcId="{3CFB5863-11D9-4F90-AB66-C21AE3EBC716}" destId="{BFA585B2-73DA-4916-975F-5777AED61E6C}" srcOrd="0" destOrd="0" presId="urn:microsoft.com/office/officeart/2005/8/layout/equation2"/>
    <dgm:cxn modelId="{001F5392-45DA-45E2-AB53-99CEF4B2ADE7}" type="presOf" srcId="{B186A22A-3070-4EBA-87A0-70ACC115DDC8}" destId="{EABEE26A-5547-40B3-8061-DBBE957FF836}" srcOrd="1" destOrd="0" presId="urn:microsoft.com/office/officeart/2005/8/layout/equation2"/>
    <dgm:cxn modelId="{BA8B8994-3DD2-478B-AA12-C58D9BCA1EE3}" type="presOf" srcId="{51EABC78-40BF-4A35-B86C-4C83C16CE266}" destId="{32846E79-37AB-4EFA-B362-C484688B4F0D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8DB907BF-C6C5-4E5A-8D4B-54746E50B11C}" type="presOf" srcId="{3277CBB2-2CC3-4B19-B9C8-7487A74A5D98}" destId="{36B8D5A5-9AAD-4B84-978E-CFEB513705A7}" srcOrd="0" destOrd="0" presId="urn:microsoft.com/office/officeart/2005/8/layout/equation2"/>
    <dgm:cxn modelId="{2456BEEF-CE17-4966-BCF3-D0AAD1F4C316}" type="presOf" srcId="{A727B8BE-69FC-4617-ABE3-CE705587F9ED}" destId="{082931C4-7997-41BB-BF68-3150BF498A7D}" srcOrd="0" destOrd="0" presId="urn:microsoft.com/office/officeart/2005/8/layout/equation2"/>
    <dgm:cxn modelId="{7EA4A4E8-AD39-40C4-85D0-D67AC03DEFE3}" type="presParOf" srcId="{082931C4-7997-41BB-BF68-3150BF498A7D}" destId="{7A553EB8-7CE1-4F0D-B490-EE391D7B2FF0}" srcOrd="0" destOrd="0" presId="urn:microsoft.com/office/officeart/2005/8/layout/equation2"/>
    <dgm:cxn modelId="{B178571D-519D-4F00-A63D-CA959037094A}" type="presParOf" srcId="{7A553EB8-7CE1-4F0D-B490-EE391D7B2FF0}" destId="{BFA585B2-73DA-4916-975F-5777AED61E6C}" srcOrd="0" destOrd="0" presId="urn:microsoft.com/office/officeart/2005/8/layout/equation2"/>
    <dgm:cxn modelId="{8FFCA827-54C1-47D7-A242-668815BA0458}" type="presParOf" srcId="{7A553EB8-7CE1-4F0D-B490-EE391D7B2FF0}" destId="{B1308052-3FAC-4F06-8295-E45A3A833CCD}" srcOrd="1" destOrd="0" presId="urn:microsoft.com/office/officeart/2005/8/layout/equation2"/>
    <dgm:cxn modelId="{EECC9B50-1D82-4035-9EC0-723044B116F4}" type="presParOf" srcId="{7A553EB8-7CE1-4F0D-B490-EE391D7B2FF0}" destId="{CE0BC33B-E691-449C-B4D1-4851DEE82A54}" srcOrd="2" destOrd="0" presId="urn:microsoft.com/office/officeart/2005/8/layout/equation2"/>
    <dgm:cxn modelId="{6837ED52-4CB8-4CDF-9A45-AD49813A6DDC}" type="presParOf" srcId="{7A553EB8-7CE1-4F0D-B490-EE391D7B2FF0}" destId="{36B4CC1A-28BC-4D9A-9E7D-4ECD619C595D}" srcOrd="3" destOrd="0" presId="urn:microsoft.com/office/officeart/2005/8/layout/equation2"/>
    <dgm:cxn modelId="{67002835-115D-4FAE-BCA1-3FD87909C4AD}" type="presParOf" srcId="{7A553EB8-7CE1-4F0D-B490-EE391D7B2FF0}" destId="{32846E79-37AB-4EFA-B362-C484688B4F0D}" srcOrd="4" destOrd="0" presId="urn:microsoft.com/office/officeart/2005/8/layout/equation2"/>
    <dgm:cxn modelId="{E8B5A6F3-8B8F-4B7C-B439-5740759782AB}" type="presParOf" srcId="{082931C4-7997-41BB-BF68-3150BF498A7D}" destId="{CCBA4D51-D15C-43E4-B826-2EB2BCCF65B2}" srcOrd="1" destOrd="0" presId="urn:microsoft.com/office/officeart/2005/8/layout/equation2"/>
    <dgm:cxn modelId="{81CC8561-F8D0-4E47-A5A3-25946D3B2178}" type="presParOf" srcId="{CCBA4D51-D15C-43E4-B826-2EB2BCCF65B2}" destId="{EABEE26A-5547-40B3-8061-DBBE957FF836}" srcOrd="0" destOrd="0" presId="urn:microsoft.com/office/officeart/2005/8/layout/equation2"/>
    <dgm:cxn modelId="{728D027A-61D4-42BF-AFAA-814B9DDABBDC}" type="presParOf" srcId="{082931C4-7997-41BB-BF68-3150BF498A7D}" destId="{36B8D5A5-9AAD-4B84-978E-CFEB513705A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/>
      <dgm:t>
        <a:bodyPr/>
        <a:lstStyle/>
        <a:p>
          <a:endParaRPr lang="en-US"/>
        </a:p>
      </dgm:t>
    </dgm:pt>
    <dgm:pt modelId="{51EABC78-40BF-4A35-B86C-4C83C16CE26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/>
      <dgm:t>
        <a:bodyPr/>
        <a:lstStyle/>
        <a:p>
          <a:endParaRPr lang="en-US"/>
        </a:p>
      </dgm:t>
    </dgm:pt>
    <dgm:pt modelId="{3277CBB2-2CC3-4B19-B9C8-7487A74A5D98}">
      <dgm:prSet phldrT="[Text]"/>
      <dgm:spPr/>
      <dgm:t>
        <a:bodyPr/>
        <a:lstStyle/>
        <a:p>
          <a:r>
            <a:rPr lang="en-US" dirty="0"/>
            <a:t>Conclusion</a:t>
          </a:r>
        </a:p>
        <a:p>
          <a:r>
            <a:rPr lang="en-US" dirty="0"/>
            <a:t>Probably True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6788240E-6255-4E37-9E70-B334D11F3C8A}" type="presOf" srcId="{3277CBB2-2CC3-4B19-B9C8-7487A74A5D98}" destId="{36B8D5A5-9AAD-4B84-978E-CFEB513705A7}" srcOrd="0" destOrd="0" presId="urn:microsoft.com/office/officeart/2005/8/layout/equation2"/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19395335-6162-4AC2-9833-D1CB26C5E09A}" type="presOf" srcId="{B186A22A-3070-4EBA-87A0-70ACC115DDC8}" destId="{CCBA4D51-D15C-43E4-B826-2EB2BCCF65B2}" srcOrd="0" destOrd="0" presId="urn:microsoft.com/office/officeart/2005/8/layout/equation2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8271E8B2-7B0E-4AAB-BB03-3AD7829A637C}" type="presOf" srcId="{51EABC78-40BF-4A35-B86C-4C83C16CE266}" destId="{32846E79-37AB-4EFA-B362-C484688B4F0D}" srcOrd="0" destOrd="0" presId="urn:microsoft.com/office/officeart/2005/8/layout/equation2"/>
    <dgm:cxn modelId="{331420C3-5A8D-4AD9-81B9-987DA76CEDF7}" type="presOf" srcId="{A727B8BE-69FC-4617-ABE3-CE705587F9ED}" destId="{082931C4-7997-41BB-BF68-3150BF498A7D}" srcOrd="0" destOrd="0" presId="urn:microsoft.com/office/officeart/2005/8/layout/equation2"/>
    <dgm:cxn modelId="{5BAE4EE6-B6E3-4AA3-8F3F-FDD6481AE067}" type="presOf" srcId="{B186A22A-3070-4EBA-87A0-70ACC115DDC8}" destId="{EABEE26A-5547-40B3-8061-DBBE957FF836}" srcOrd="1" destOrd="0" presId="urn:microsoft.com/office/officeart/2005/8/layout/equation2"/>
    <dgm:cxn modelId="{B0E47DE9-BE57-4FB8-BD8F-89AD73F4032C}" type="presOf" srcId="{3CFB5863-11D9-4F90-AB66-C21AE3EBC716}" destId="{BFA585B2-73DA-4916-975F-5777AED61E6C}" srcOrd="0" destOrd="0" presId="urn:microsoft.com/office/officeart/2005/8/layout/equation2"/>
    <dgm:cxn modelId="{33A59FF6-1516-4068-813F-D28D0090BBD9}" type="presOf" srcId="{6626880D-A64B-4DDB-A339-29984E4400E7}" destId="{CE0BC33B-E691-449C-B4D1-4851DEE82A54}" srcOrd="0" destOrd="0" presId="urn:microsoft.com/office/officeart/2005/8/layout/equation2"/>
    <dgm:cxn modelId="{2577CF03-5EA1-4304-A3E3-89E25B188A4C}" type="presParOf" srcId="{082931C4-7997-41BB-BF68-3150BF498A7D}" destId="{7A553EB8-7CE1-4F0D-B490-EE391D7B2FF0}" srcOrd="0" destOrd="0" presId="urn:microsoft.com/office/officeart/2005/8/layout/equation2"/>
    <dgm:cxn modelId="{7330593C-19A2-4C27-826F-0ED4FE5B2422}" type="presParOf" srcId="{7A553EB8-7CE1-4F0D-B490-EE391D7B2FF0}" destId="{BFA585B2-73DA-4916-975F-5777AED61E6C}" srcOrd="0" destOrd="0" presId="urn:microsoft.com/office/officeart/2005/8/layout/equation2"/>
    <dgm:cxn modelId="{3848B5D4-1082-4CD2-87D1-83ACDBC13D89}" type="presParOf" srcId="{7A553EB8-7CE1-4F0D-B490-EE391D7B2FF0}" destId="{B1308052-3FAC-4F06-8295-E45A3A833CCD}" srcOrd="1" destOrd="0" presId="urn:microsoft.com/office/officeart/2005/8/layout/equation2"/>
    <dgm:cxn modelId="{CE2386BF-EF02-433C-9F0B-FDCC6C45B6C9}" type="presParOf" srcId="{7A553EB8-7CE1-4F0D-B490-EE391D7B2FF0}" destId="{CE0BC33B-E691-449C-B4D1-4851DEE82A54}" srcOrd="2" destOrd="0" presId="urn:microsoft.com/office/officeart/2005/8/layout/equation2"/>
    <dgm:cxn modelId="{0ACB3FA7-B87D-4067-8E0B-DC5D3D8F343C}" type="presParOf" srcId="{7A553EB8-7CE1-4F0D-B490-EE391D7B2FF0}" destId="{36B4CC1A-28BC-4D9A-9E7D-4ECD619C595D}" srcOrd="3" destOrd="0" presId="urn:microsoft.com/office/officeart/2005/8/layout/equation2"/>
    <dgm:cxn modelId="{AF364539-CDC2-4D06-AAB1-44E02097877B}" type="presParOf" srcId="{7A553EB8-7CE1-4F0D-B490-EE391D7B2FF0}" destId="{32846E79-37AB-4EFA-B362-C484688B4F0D}" srcOrd="4" destOrd="0" presId="urn:microsoft.com/office/officeart/2005/8/layout/equation2"/>
    <dgm:cxn modelId="{7518FBFA-8CD6-48AB-B9B5-4BFA1B07EC81}" type="presParOf" srcId="{082931C4-7997-41BB-BF68-3150BF498A7D}" destId="{CCBA4D51-D15C-43E4-B826-2EB2BCCF65B2}" srcOrd="1" destOrd="0" presId="urn:microsoft.com/office/officeart/2005/8/layout/equation2"/>
    <dgm:cxn modelId="{E7E3E9C0-25C5-4A4A-8E4A-99DF56D1FFD2}" type="presParOf" srcId="{CCBA4D51-D15C-43E4-B826-2EB2BCCF65B2}" destId="{EABEE26A-5547-40B3-8061-DBBE957FF836}" srcOrd="0" destOrd="0" presId="urn:microsoft.com/office/officeart/2005/8/layout/equation2"/>
    <dgm:cxn modelId="{0E70AA0C-7E96-44BB-8216-DC2FFDADBC9B}" type="presParOf" srcId="{082931C4-7997-41BB-BF68-3150BF498A7D}" destId="{36B8D5A5-9AAD-4B84-978E-CFEB513705A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/>
      <dgm:t>
        <a:bodyPr/>
        <a:lstStyle/>
        <a:p>
          <a:endParaRPr lang="en-US"/>
        </a:p>
      </dgm:t>
    </dgm:pt>
    <dgm:pt modelId="{51EABC78-40BF-4A35-B86C-4C83C16CE266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/>
      <dgm:t>
        <a:bodyPr/>
        <a:lstStyle/>
        <a:p>
          <a:endParaRPr lang="en-US"/>
        </a:p>
      </dgm:t>
    </dgm:pt>
    <dgm:pt modelId="{3277CBB2-2CC3-4B19-B9C8-7487A74A5D98}">
      <dgm:prSet phldrT="[Text]"/>
      <dgm:spPr/>
      <dgm:t>
        <a:bodyPr/>
        <a:lstStyle/>
        <a:p>
          <a:r>
            <a:rPr lang="en-US" dirty="0"/>
            <a:t>Conclusion</a:t>
          </a:r>
        </a:p>
        <a:p>
          <a:r>
            <a:rPr lang="en-US" dirty="0"/>
            <a:t>Likely True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9336CE09-7964-4999-B61B-006FDAB6AA3F}">
      <dgm:prSet phldrT="[Text]"/>
      <dgm:spPr/>
      <dgm:t>
        <a:bodyPr/>
        <a:lstStyle/>
        <a:p>
          <a:r>
            <a:rPr lang="en-US" dirty="0"/>
            <a:t>Premise</a:t>
          </a:r>
        </a:p>
        <a:p>
          <a:r>
            <a:rPr lang="en-US" dirty="0"/>
            <a:t>True</a:t>
          </a:r>
        </a:p>
      </dgm:t>
    </dgm:pt>
    <dgm:pt modelId="{1A666ED4-C16F-4C0B-A149-AD118CA52974}" type="parTrans" cxnId="{2B3D3D79-D262-4139-A5DD-84658A16CF2D}">
      <dgm:prSet/>
      <dgm:spPr/>
      <dgm:t>
        <a:bodyPr/>
        <a:lstStyle/>
        <a:p>
          <a:endParaRPr lang="en-US"/>
        </a:p>
      </dgm:t>
    </dgm:pt>
    <dgm:pt modelId="{63006E60-AFBE-42E2-9DB6-6AE0A6BEF8CE}" type="sibTrans" cxnId="{2B3D3D79-D262-4139-A5DD-84658A16CF2D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4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3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4">
        <dgm:presLayoutVars>
          <dgm:bulletEnabled val="1"/>
        </dgm:presLayoutVars>
      </dgm:prSet>
      <dgm:spPr/>
    </dgm:pt>
    <dgm:pt modelId="{00F5915F-32DC-479F-9AF1-77B18C6DE727}" type="pres">
      <dgm:prSet presAssocID="{B186A22A-3070-4EBA-87A0-70ACC115DDC8}" presName="spacerT" presStyleCnt="0"/>
      <dgm:spPr/>
    </dgm:pt>
    <dgm:pt modelId="{DE245F1F-74BC-43F5-9DB7-8D10FE45B00B}" type="pres">
      <dgm:prSet presAssocID="{B186A22A-3070-4EBA-87A0-70ACC115DDC8}" presName="sibTrans" presStyleLbl="sibTrans2D1" presStyleIdx="1" presStyleCnt="3"/>
      <dgm:spPr/>
    </dgm:pt>
    <dgm:pt modelId="{73FA1606-2B4C-438D-A564-695412892B99}" type="pres">
      <dgm:prSet presAssocID="{B186A22A-3070-4EBA-87A0-70ACC115DDC8}" presName="spacerB" presStyleCnt="0"/>
      <dgm:spPr/>
    </dgm:pt>
    <dgm:pt modelId="{5F1B2ACA-D584-4AAB-8EA1-04F6BBEBCFAF}" type="pres">
      <dgm:prSet presAssocID="{9336CE09-7964-4999-B61B-006FDAB6AA3F}" presName="node" presStyleLbl="node1" presStyleIdx="2" presStyleCnt="4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2" presStyleCnt="3"/>
      <dgm:spPr/>
    </dgm:pt>
    <dgm:pt modelId="{EABEE26A-5547-40B3-8061-DBBE957FF836}" type="pres">
      <dgm:prSet presAssocID="{A727B8BE-69FC-4617-ABE3-CE705587F9ED}" presName="connectorText" presStyleLbl="sibTrans2D1" presStyleIdx="2" presStyleCnt="3"/>
      <dgm:spPr/>
    </dgm:pt>
    <dgm:pt modelId="{36B8D5A5-9AAD-4B84-978E-CFEB513705A7}" type="pres">
      <dgm:prSet presAssocID="{A727B8BE-69FC-4617-ABE3-CE705587F9ED}" presName="lastNode" presStyleLbl="node1" presStyleIdx="3" presStyleCnt="4">
        <dgm:presLayoutVars>
          <dgm:bulletEnabled val="1"/>
        </dgm:presLayoutVars>
      </dgm:prSet>
      <dgm:spPr/>
    </dgm:pt>
  </dgm:ptLst>
  <dgm:cxnLst>
    <dgm:cxn modelId="{4F466619-F11F-45CE-A59F-A89742E17A74}" srcId="{A727B8BE-69FC-4617-ABE3-CE705587F9ED}" destId="{3277CBB2-2CC3-4B19-B9C8-7487A74A5D98}" srcOrd="3" destOrd="0" parTransId="{5BA06C8C-9C63-4D51-B216-197A66504FD0}" sibTransId="{03832870-BBB6-438E-83F0-40FA6F9F787E}"/>
    <dgm:cxn modelId="{023B5924-CAC6-4187-AB50-99F8E3C8CC62}" type="presOf" srcId="{A727B8BE-69FC-4617-ABE3-CE705587F9ED}" destId="{082931C4-7997-41BB-BF68-3150BF498A7D}" srcOrd="0" destOrd="0" presId="urn:microsoft.com/office/officeart/2005/8/layout/equation2"/>
    <dgm:cxn modelId="{0D7A905D-FE53-45BC-877B-743387D5FDAD}" type="presOf" srcId="{63006E60-AFBE-42E2-9DB6-6AE0A6BEF8CE}" destId="{EABEE26A-5547-40B3-8061-DBBE957FF836}" srcOrd="1" destOrd="0" presId="urn:microsoft.com/office/officeart/2005/8/layout/equation2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2B3D3D79-D262-4139-A5DD-84658A16CF2D}" srcId="{A727B8BE-69FC-4617-ABE3-CE705587F9ED}" destId="{9336CE09-7964-4999-B61B-006FDAB6AA3F}" srcOrd="2" destOrd="0" parTransId="{1A666ED4-C16F-4C0B-A149-AD118CA52974}" sibTransId="{63006E60-AFBE-42E2-9DB6-6AE0A6BEF8CE}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4A9527C4-C80E-4FF7-A22E-8E23281E5E6D}" type="presOf" srcId="{3277CBB2-2CC3-4B19-B9C8-7487A74A5D98}" destId="{36B8D5A5-9AAD-4B84-978E-CFEB513705A7}" srcOrd="0" destOrd="0" presId="urn:microsoft.com/office/officeart/2005/8/layout/equation2"/>
    <dgm:cxn modelId="{E66D2BC6-4C3D-4C1C-BE1D-26EDFC5E3BB5}" type="presOf" srcId="{3CFB5863-11D9-4F90-AB66-C21AE3EBC716}" destId="{BFA585B2-73DA-4916-975F-5777AED61E6C}" srcOrd="0" destOrd="0" presId="urn:microsoft.com/office/officeart/2005/8/layout/equation2"/>
    <dgm:cxn modelId="{8DA44ACA-8F88-4668-8AF9-E95DF6EA8293}" type="presOf" srcId="{B186A22A-3070-4EBA-87A0-70ACC115DDC8}" destId="{DE245F1F-74BC-43F5-9DB7-8D10FE45B00B}" srcOrd="0" destOrd="0" presId="urn:microsoft.com/office/officeart/2005/8/layout/equation2"/>
    <dgm:cxn modelId="{E86B31EA-7A69-4A73-8BAD-7E5A76AE394E}" type="presOf" srcId="{63006E60-AFBE-42E2-9DB6-6AE0A6BEF8CE}" destId="{CCBA4D51-D15C-43E4-B826-2EB2BCCF65B2}" srcOrd="0" destOrd="0" presId="urn:microsoft.com/office/officeart/2005/8/layout/equation2"/>
    <dgm:cxn modelId="{7E708CEB-FBF9-4DE8-81AB-46DD40FC7567}" type="presOf" srcId="{9336CE09-7964-4999-B61B-006FDAB6AA3F}" destId="{5F1B2ACA-D584-4AAB-8EA1-04F6BBEBCFAF}" srcOrd="0" destOrd="0" presId="urn:microsoft.com/office/officeart/2005/8/layout/equation2"/>
    <dgm:cxn modelId="{613F6CF0-58DD-4266-A6C1-2F273475A4E1}" type="presOf" srcId="{51EABC78-40BF-4A35-B86C-4C83C16CE266}" destId="{32846E79-37AB-4EFA-B362-C484688B4F0D}" srcOrd="0" destOrd="0" presId="urn:microsoft.com/office/officeart/2005/8/layout/equation2"/>
    <dgm:cxn modelId="{E44AE8F3-6E2D-4C19-970D-CBF19514CA68}" type="presOf" srcId="{6626880D-A64B-4DDB-A339-29984E4400E7}" destId="{CE0BC33B-E691-449C-B4D1-4851DEE82A54}" srcOrd="0" destOrd="0" presId="urn:microsoft.com/office/officeart/2005/8/layout/equation2"/>
    <dgm:cxn modelId="{D6CFC12F-CD8B-461C-A4E0-43D98EF0D1E6}" type="presParOf" srcId="{082931C4-7997-41BB-BF68-3150BF498A7D}" destId="{7A553EB8-7CE1-4F0D-B490-EE391D7B2FF0}" srcOrd="0" destOrd="0" presId="urn:microsoft.com/office/officeart/2005/8/layout/equation2"/>
    <dgm:cxn modelId="{4398209A-6BDD-4EE0-A48D-7D009C9B9741}" type="presParOf" srcId="{7A553EB8-7CE1-4F0D-B490-EE391D7B2FF0}" destId="{BFA585B2-73DA-4916-975F-5777AED61E6C}" srcOrd="0" destOrd="0" presId="urn:microsoft.com/office/officeart/2005/8/layout/equation2"/>
    <dgm:cxn modelId="{AB9D82DC-C0E8-40EA-9C3B-609F9377E5BC}" type="presParOf" srcId="{7A553EB8-7CE1-4F0D-B490-EE391D7B2FF0}" destId="{B1308052-3FAC-4F06-8295-E45A3A833CCD}" srcOrd="1" destOrd="0" presId="urn:microsoft.com/office/officeart/2005/8/layout/equation2"/>
    <dgm:cxn modelId="{34F75010-85DE-497F-9406-B1642D44C76C}" type="presParOf" srcId="{7A553EB8-7CE1-4F0D-B490-EE391D7B2FF0}" destId="{CE0BC33B-E691-449C-B4D1-4851DEE82A54}" srcOrd="2" destOrd="0" presId="urn:microsoft.com/office/officeart/2005/8/layout/equation2"/>
    <dgm:cxn modelId="{7CEEE9F5-76C7-447A-9BC1-0CC723898749}" type="presParOf" srcId="{7A553EB8-7CE1-4F0D-B490-EE391D7B2FF0}" destId="{36B4CC1A-28BC-4D9A-9E7D-4ECD619C595D}" srcOrd="3" destOrd="0" presId="urn:microsoft.com/office/officeart/2005/8/layout/equation2"/>
    <dgm:cxn modelId="{E3126E34-C821-49BE-A472-0666D7EB127F}" type="presParOf" srcId="{7A553EB8-7CE1-4F0D-B490-EE391D7B2FF0}" destId="{32846E79-37AB-4EFA-B362-C484688B4F0D}" srcOrd="4" destOrd="0" presId="urn:microsoft.com/office/officeart/2005/8/layout/equation2"/>
    <dgm:cxn modelId="{FDA3DD5F-480B-48DC-9FD6-1959A477BD4D}" type="presParOf" srcId="{7A553EB8-7CE1-4F0D-B490-EE391D7B2FF0}" destId="{00F5915F-32DC-479F-9AF1-77B18C6DE727}" srcOrd="5" destOrd="0" presId="urn:microsoft.com/office/officeart/2005/8/layout/equation2"/>
    <dgm:cxn modelId="{79A8426C-5552-4D8C-815E-85834DFDA36D}" type="presParOf" srcId="{7A553EB8-7CE1-4F0D-B490-EE391D7B2FF0}" destId="{DE245F1F-74BC-43F5-9DB7-8D10FE45B00B}" srcOrd="6" destOrd="0" presId="urn:microsoft.com/office/officeart/2005/8/layout/equation2"/>
    <dgm:cxn modelId="{324F65D5-1A27-4E92-9E9B-DE39701C2351}" type="presParOf" srcId="{7A553EB8-7CE1-4F0D-B490-EE391D7B2FF0}" destId="{73FA1606-2B4C-438D-A564-695412892B99}" srcOrd="7" destOrd="0" presId="urn:microsoft.com/office/officeart/2005/8/layout/equation2"/>
    <dgm:cxn modelId="{737C70DA-71FD-48E0-8F2A-35B084E15267}" type="presParOf" srcId="{7A553EB8-7CE1-4F0D-B490-EE391D7B2FF0}" destId="{5F1B2ACA-D584-4AAB-8EA1-04F6BBEBCFAF}" srcOrd="8" destOrd="0" presId="urn:microsoft.com/office/officeart/2005/8/layout/equation2"/>
    <dgm:cxn modelId="{D269CBE0-0D80-474A-A563-753C7BAC5DF2}" type="presParOf" srcId="{082931C4-7997-41BB-BF68-3150BF498A7D}" destId="{CCBA4D51-D15C-43E4-B826-2EB2BCCF65B2}" srcOrd="1" destOrd="0" presId="urn:microsoft.com/office/officeart/2005/8/layout/equation2"/>
    <dgm:cxn modelId="{B5A62A69-5B2E-4C2D-8F58-E68CB5367072}" type="presParOf" srcId="{CCBA4D51-D15C-43E4-B826-2EB2BCCF65B2}" destId="{EABEE26A-5547-40B3-8061-DBBE957FF836}" srcOrd="0" destOrd="0" presId="urn:microsoft.com/office/officeart/2005/8/layout/equation2"/>
    <dgm:cxn modelId="{8CB2DF21-1C99-4977-B9C3-50F65EA75D34}" type="presParOf" srcId="{082931C4-7997-41BB-BF68-3150BF498A7D}" destId="{36B8D5A5-9AAD-4B84-978E-CFEB513705A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27B8BE-69FC-4617-ABE3-CE705587F9ED}" type="doc">
      <dgm:prSet loTypeId="urn:microsoft.com/office/officeart/2005/8/layout/equation2" loCatId="process" qsTypeId="urn:microsoft.com/office/officeart/2005/8/quickstyle/simple1" qsCatId="simple" csTypeId="urn:microsoft.com/office/officeart/2005/8/colors/accent6_1" csCatId="accent6" phldr="1"/>
      <dgm:spPr/>
    </dgm:pt>
    <dgm:pt modelId="{3CFB5863-11D9-4F90-AB66-C21AE3EBC716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77AE954C-840F-4F02-9E2C-67BFBE3E6908}" type="parTrans" cxnId="{3331A26B-7EAF-4AB9-804A-52AE60486F7C}">
      <dgm:prSet/>
      <dgm:spPr/>
      <dgm:t>
        <a:bodyPr/>
        <a:lstStyle/>
        <a:p>
          <a:endParaRPr lang="en-US"/>
        </a:p>
      </dgm:t>
    </dgm:pt>
    <dgm:pt modelId="{6626880D-A64B-4DDB-A339-29984E4400E7}" type="sibTrans" cxnId="{3331A26B-7EAF-4AB9-804A-52AE60486F7C}">
      <dgm:prSet/>
      <dgm:spPr/>
      <dgm:t>
        <a:bodyPr/>
        <a:lstStyle/>
        <a:p>
          <a:endParaRPr lang="en-US"/>
        </a:p>
      </dgm:t>
    </dgm:pt>
    <dgm:pt modelId="{51EABC78-40BF-4A35-B86C-4C83C16CE266}">
      <dgm:prSet phldrT="[Text]"/>
      <dgm:spPr/>
      <dgm:t>
        <a:bodyPr/>
        <a:lstStyle/>
        <a:p>
          <a:r>
            <a:rPr lang="en-US" dirty="0"/>
            <a:t>Premise</a:t>
          </a:r>
        </a:p>
      </dgm:t>
    </dgm:pt>
    <dgm:pt modelId="{2E9025FA-E482-449F-BF96-730FAA31B74F}" type="parTrans" cxnId="{55DEAE94-9952-468C-8D51-7FB1112A9B08}">
      <dgm:prSet/>
      <dgm:spPr/>
      <dgm:t>
        <a:bodyPr/>
        <a:lstStyle/>
        <a:p>
          <a:endParaRPr lang="en-US"/>
        </a:p>
      </dgm:t>
    </dgm:pt>
    <dgm:pt modelId="{B186A22A-3070-4EBA-87A0-70ACC115DDC8}" type="sibTrans" cxnId="{55DEAE94-9952-468C-8D51-7FB1112A9B08}">
      <dgm:prSet/>
      <dgm:spPr/>
      <dgm:t>
        <a:bodyPr/>
        <a:lstStyle/>
        <a:p>
          <a:endParaRPr lang="en-US"/>
        </a:p>
      </dgm:t>
    </dgm:pt>
    <dgm:pt modelId="{3277CBB2-2CC3-4B19-B9C8-7487A74A5D98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5BA06C8C-9C63-4D51-B216-197A66504FD0}" type="parTrans" cxnId="{4F466619-F11F-45CE-A59F-A89742E17A74}">
      <dgm:prSet/>
      <dgm:spPr/>
      <dgm:t>
        <a:bodyPr/>
        <a:lstStyle/>
        <a:p>
          <a:endParaRPr lang="en-US"/>
        </a:p>
      </dgm:t>
    </dgm:pt>
    <dgm:pt modelId="{03832870-BBB6-438E-83F0-40FA6F9F787E}" type="sibTrans" cxnId="{4F466619-F11F-45CE-A59F-A89742E17A74}">
      <dgm:prSet/>
      <dgm:spPr/>
      <dgm:t>
        <a:bodyPr/>
        <a:lstStyle/>
        <a:p>
          <a:endParaRPr lang="en-US"/>
        </a:p>
      </dgm:t>
    </dgm:pt>
    <dgm:pt modelId="{082931C4-7997-41BB-BF68-3150BF498A7D}" type="pres">
      <dgm:prSet presAssocID="{A727B8BE-69FC-4617-ABE3-CE705587F9ED}" presName="Name0" presStyleCnt="0">
        <dgm:presLayoutVars>
          <dgm:dir/>
          <dgm:resizeHandles val="exact"/>
        </dgm:presLayoutVars>
      </dgm:prSet>
      <dgm:spPr/>
    </dgm:pt>
    <dgm:pt modelId="{7A553EB8-7CE1-4F0D-B490-EE391D7B2FF0}" type="pres">
      <dgm:prSet presAssocID="{A727B8BE-69FC-4617-ABE3-CE705587F9ED}" presName="vNodes" presStyleCnt="0"/>
      <dgm:spPr/>
    </dgm:pt>
    <dgm:pt modelId="{BFA585B2-73DA-4916-975F-5777AED61E6C}" type="pres">
      <dgm:prSet presAssocID="{3CFB5863-11D9-4F90-AB66-C21AE3EBC716}" presName="node" presStyleLbl="node1" presStyleIdx="0" presStyleCnt="3">
        <dgm:presLayoutVars>
          <dgm:bulletEnabled val="1"/>
        </dgm:presLayoutVars>
      </dgm:prSet>
      <dgm:spPr/>
    </dgm:pt>
    <dgm:pt modelId="{B1308052-3FAC-4F06-8295-E45A3A833CCD}" type="pres">
      <dgm:prSet presAssocID="{6626880D-A64B-4DDB-A339-29984E4400E7}" presName="spacerT" presStyleCnt="0"/>
      <dgm:spPr/>
    </dgm:pt>
    <dgm:pt modelId="{CE0BC33B-E691-449C-B4D1-4851DEE82A54}" type="pres">
      <dgm:prSet presAssocID="{6626880D-A64B-4DDB-A339-29984E4400E7}" presName="sibTrans" presStyleLbl="sibTrans2D1" presStyleIdx="0" presStyleCnt="2"/>
      <dgm:spPr/>
    </dgm:pt>
    <dgm:pt modelId="{36B4CC1A-28BC-4D9A-9E7D-4ECD619C595D}" type="pres">
      <dgm:prSet presAssocID="{6626880D-A64B-4DDB-A339-29984E4400E7}" presName="spacerB" presStyleCnt="0"/>
      <dgm:spPr/>
    </dgm:pt>
    <dgm:pt modelId="{32846E79-37AB-4EFA-B362-C484688B4F0D}" type="pres">
      <dgm:prSet presAssocID="{51EABC78-40BF-4A35-B86C-4C83C16CE266}" presName="node" presStyleLbl="node1" presStyleIdx="1" presStyleCnt="3">
        <dgm:presLayoutVars>
          <dgm:bulletEnabled val="1"/>
        </dgm:presLayoutVars>
      </dgm:prSet>
      <dgm:spPr/>
    </dgm:pt>
    <dgm:pt modelId="{CCBA4D51-D15C-43E4-B826-2EB2BCCF65B2}" type="pres">
      <dgm:prSet presAssocID="{A727B8BE-69FC-4617-ABE3-CE705587F9ED}" presName="sibTransLast" presStyleLbl="sibTrans2D1" presStyleIdx="1" presStyleCnt="2"/>
      <dgm:spPr/>
    </dgm:pt>
    <dgm:pt modelId="{EABEE26A-5547-40B3-8061-DBBE957FF836}" type="pres">
      <dgm:prSet presAssocID="{A727B8BE-69FC-4617-ABE3-CE705587F9ED}" presName="connectorText" presStyleLbl="sibTrans2D1" presStyleIdx="1" presStyleCnt="2"/>
      <dgm:spPr/>
    </dgm:pt>
    <dgm:pt modelId="{36B8D5A5-9AAD-4B84-978E-CFEB513705A7}" type="pres">
      <dgm:prSet presAssocID="{A727B8BE-69FC-4617-ABE3-CE705587F9E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4F466619-F11F-45CE-A59F-A89742E17A74}" srcId="{A727B8BE-69FC-4617-ABE3-CE705587F9ED}" destId="{3277CBB2-2CC3-4B19-B9C8-7487A74A5D98}" srcOrd="2" destOrd="0" parTransId="{5BA06C8C-9C63-4D51-B216-197A66504FD0}" sibTransId="{03832870-BBB6-438E-83F0-40FA6F9F787E}"/>
    <dgm:cxn modelId="{E0625A68-7DA5-4A52-BD2E-4A0F4A4A7916}" type="presOf" srcId="{B186A22A-3070-4EBA-87A0-70ACC115DDC8}" destId="{CCBA4D51-D15C-43E4-B826-2EB2BCCF65B2}" srcOrd="0" destOrd="0" presId="urn:microsoft.com/office/officeart/2005/8/layout/equation2"/>
    <dgm:cxn modelId="{3331A26B-7EAF-4AB9-804A-52AE60486F7C}" srcId="{A727B8BE-69FC-4617-ABE3-CE705587F9ED}" destId="{3CFB5863-11D9-4F90-AB66-C21AE3EBC716}" srcOrd="0" destOrd="0" parTransId="{77AE954C-840F-4F02-9E2C-67BFBE3E6908}" sibTransId="{6626880D-A64B-4DDB-A339-29984E4400E7}"/>
    <dgm:cxn modelId="{91323F4E-988A-4343-961B-4E74CFA1BA44}" type="presOf" srcId="{6626880D-A64B-4DDB-A339-29984E4400E7}" destId="{CE0BC33B-E691-449C-B4D1-4851DEE82A54}" srcOrd="0" destOrd="0" presId="urn:microsoft.com/office/officeart/2005/8/layout/equation2"/>
    <dgm:cxn modelId="{0BBC5A5A-8E17-4A59-A165-46C0832BF32B}" type="presOf" srcId="{3CFB5863-11D9-4F90-AB66-C21AE3EBC716}" destId="{BFA585B2-73DA-4916-975F-5777AED61E6C}" srcOrd="0" destOrd="0" presId="urn:microsoft.com/office/officeart/2005/8/layout/equation2"/>
    <dgm:cxn modelId="{55DEAE94-9952-468C-8D51-7FB1112A9B08}" srcId="{A727B8BE-69FC-4617-ABE3-CE705587F9ED}" destId="{51EABC78-40BF-4A35-B86C-4C83C16CE266}" srcOrd="1" destOrd="0" parTransId="{2E9025FA-E482-449F-BF96-730FAA31B74F}" sibTransId="{B186A22A-3070-4EBA-87A0-70ACC115DDC8}"/>
    <dgm:cxn modelId="{ECDCF7AB-7835-499E-8C49-1399C73727BB}" type="presOf" srcId="{3277CBB2-2CC3-4B19-B9C8-7487A74A5D98}" destId="{36B8D5A5-9AAD-4B84-978E-CFEB513705A7}" srcOrd="0" destOrd="0" presId="urn:microsoft.com/office/officeart/2005/8/layout/equation2"/>
    <dgm:cxn modelId="{F163C1B6-B6B6-4188-B6EF-7978511367FC}" type="presOf" srcId="{51EABC78-40BF-4A35-B86C-4C83C16CE266}" destId="{32846E79-37AB-4EFA-B362-C484688B4F0D}" srcOrd="0" destOrd="0" presId="urn:microsoft.com/office/officeart/2005/8/layout/equation2"/>
    <dgm:cxn modelId="{195CA4BC-AD01-4B5D-9B5E-1C6631D0BB99}" type="presOf" srcId="{B186A22A-3070-4EBA-87A0-70ACC115DDC8}" destId="{EABEE26A-5547-40B3-8061-DBBE957FF836}" srcOrd="1" destOrd="0" presId="urn:microsoft.com/office/officeart/2005/8/layout/equation2"/>
    <dgm:cxn modelId="{34F525DA-67B9-46A9-9396-64C0A8D4DFD2}" type="presOf" srcId="{A727B8BE-69FC-4617-ABE3-CE705587F9ED}" destId="{082931C4-7997-41BB-BF68-3150BF498A7D}" srcOrd="0" destOrd="0" presId="urn:microsoft.com/office/officeart/2005/8/layout/equation2"/>
    <dgm:cxn modelId="{D37CCD31-749F-4D38-B531-3EF6EC96970D}" type="presParOf" srcId="{082931C4-7997-41BB-BF68-3150BF498A7D}" destId="{7A553EB8-7CE1-4F0D-B490-EE391D7B2FF0}" srcOrd="0" destOrd="0" presId="urn:microsoft.com/office/officeart/2005/8/layout/equation2"/>
    <dgm:cxn modelId="{84568A37-CAFD-474B-951C-BB3AD8699F93}" type="presParOf" srcId="{7A553EB8-7CE1-4F0D-B490-EE391D7B2FF0}" destId="{BFA585B2-73DA-4916-975F-5777AED61E6C}" srcOrd="0" destOrd="0" presId="urn:microsoft.com/office/officeart/2005/8/layout/equation2"/>
    <dgm:cxn modelId="{850D0FD4-4203-4834-84A5-4A4449C16335}" type="presParOf" srcId="{7A553EB8-7CE1-4F0D-B490-EE391D7B2FF0}" destId="{B1308052-3FAC-4F06-8295-E45A3A833CCD}" srcOrd="1" destOrd="0" presId="urn:microsoft.com/office/officeart/2005/8/layout/equation2"/>
    <dgm:cxn modelId="{8D2EF5E9-277F-487C-AB10-CC40FFAC1363}" type="presParOf" srcId="{7A553EB8-7CE1-4F0D-B490-EE391D7B2FF0}" destId="{CE0BC33B-E691-449C-B4D1-4851DEE82A54}" srcOrd="2" destOrd="0" presId="urn:microsoft.com/office/officeart/2005/8/layout/equation2"/>
    <dgm:cxn modelId="{C84840DE-7C20-4893-8865-6D9BB8808F46}" type="presParOf" srcId="{7A553EB8-7CE1-4F0D-B490-EE391D7B2FF0}" destId="{36B4CC1A-28BC-4D9A-9E7D-4ECD619C595D}" srcOrd="3" destOrd="0" presId="urn:microsoft.com/office/officeart/2005/8/layout/equation2"/>
    <dgm:cxn modelId="{3ABB460E-D356-43C9-B1D8-F33C6BEDF8F2}" type="presParOf" srcId="{7A553EB8-7CE1-4F0D-B490-EE391D7B2FF0}" destId="{32846E79-37AB-4EFA-B362-C484688B4F0D}" srcOrd="4" destOrd="0" presId="urn:microsoft.com/office/officeart/2005/8/layout/equation2"/>
    <dgm:cxn modelId="{75F620BB-55A4-4AE0-A959-9EA37C6F0E52}" type="presParOf" srcId="{082931C4-7997-41BB-BF68-3150BF498A7D}" destId="{CCBA4D51-D15C-43E4-B826-2EB2BCCF65B2}" srcOrd="1" destOrd="0" presId="urn:microsoft.com/office/officeart/2005/8/layout/equation2"/>
    <dgm:cxn modelId="{0021B03E-4DDB-403E-B078-A8CE3E07D3D1}" type="presParOf" srcId="{CCBA4D51-D15C-43E4-B826-2EB2BCCF65B2}" destId="{EABEE26A-5547-40B3-8061-DBBE957FF836}" srcOrd="0" destOrd="0" presId="urn:microsoft.com/office/officeart/2005/8/layout/equation2"/>
    <dgm:cxn modelId="{EFD6283E-CAAE-406C-A435-8573EB286837}" type="presParOf" srcId="{082931C4-7997-41BB-BF68-3150BF498A7D}" destId="{36B8D5A5-9AAD-4B84-978E-CFEB513705A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076C786-F8A6-44A8-B167-F915E6F3C152}" type="doc">
      <dgm:prSet loTypeId="urn:microsoft.com/office/officeart/2005/8/layout/radial4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7AD8C1A9-2FBD-49FD-A250-7D5806D11322}">
      <dgm:prSet phldrT="[Text]"/>
      <dgm:spPr/>
      <dgm:t>
        <a:bodyPr/>
        <a:lstStyle/>
        <a:p>
          <a:r>
            <a:rPr lang="en-US" dirty="0"/>
            <a:t>Specific Conclusion</a:t>
          </a:r>
        </a:p>
      </dgm:t>
    </dgm:pt>
    <dgm:pt modelId="{999CD213-67CC-44D7-9A92-807C5FF5D4DD}" type="parTrans" cxnId="{4974C393-4029-4177-ACF5-FFBE8FD9F6A8}">
      <dgm:prSet/>
      <dgm:spPr/>
      <dgm:t>
        <a:bodyPr/>
        <a:lstStyle/>
        <a:p>
          <a:endParaRPr lang="en-US"/>
        </a:p>
      </dgm:t>
    </dgm:pt>
    <dgm:pt modelId="{ED0147D2-7BE5-413C-83F7-147B9ACC6AA0}" type="sibTrans" cxnId="{4974C393-4029-4177-ACF5-FFBE8FD9F6A8}">
      <dgm:prSet/>
      <dgm:spPr/>
      <dgm:t>
        <a:bodyPr/>
        <a:lstStyle/>
        <a:p>
          <a:endParaRPr lang="en-US"/>
        </a:p>
      </dgm:t>
    </dgm:pt>
    <dgm:pt modelId="{7D8E9023-30F6-4413-AC48-CE55161818E7}">
      <dgm:prSet phldrT="[Text]" custT="1"/>
      <dgm:spPr/>
      <dgm:t>
        <a:bodyPr/>
        <a:lstStyle/>
        <a:p>
          <a:r>
            <a:rPr lang="en-US" sz="2400" dirty="0"/>
            <a:t>General Premise</a:t>
          </a:r>
        </a:p>
      </dgm:t>
    </dgm:pt>
    <dgm:pt modelId="{4A0FDCA4-9EB7-400C-B4BD-26FC1FC18DE9}" type="parTrans" cxnId="{57C4FAC7-7A08-44EE-B67A-8EDE5F2DD057}">
      <dgm:prSet/>
      <dgm:spPr/>
      <dgm:t>
        <a:bodyPr/>
        <a:lstStyle/>
        <a:p>
          <a:endParaRPr lang="en-US"/>
        </a:p>
      </dgm:t>
    </dgm:pt>
    <dgm:pt modelId="{F90BE746-EEE5-44F5-94D9-82C5A9457B43}" type="sibTrans" cxnId="{57C4FAC7-7A08-44EE-B67A-8EDE5F2DD057}">
      <dgm:prSet/>
      <dgm:spPr/>
      <dgm:t>
        <a:bodyPr/>
        <a:lstStyle/>
        <a:p>
          <a:endParaRPr lang="en-US"/>
        </a:p>
      </dgm:t>
    </dgm:pt>
    <dgm:pt modelId="{8BBE3087-66AC-4F1C-BC43-7AC5F41D4BB8}" type="pres">
      <dgm:prSet presAssocID="{B076C786-F8A6-44A8-B167-F915E6F3C15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7761064-C74E-4397-9C91-06160996DD99}" type="pres">
      <dgm:prSet presAssocID="{7AD8C1A9-2FBD-49FD-A250-7D5806D11322}" presName="centerShape" presStyleLbl="node0" presStyleIdx="0" presStyleCnt="1"/>
      <dgm:spPr/>
    </dgm:pt>
    <dgm:pt modelId="{0132AE98-3DF1-4C3F-8AC2-364EEFE39DD2}" type="pres">
      <dgm:prSet presAssocID="{4A0FDCA4-9EB7-400C-B4BD-26FC1FC18DE9}" presName="parTrans" presStyleLbl="bgSibTrans2D1" presStyleIdx="0" presStyleCnt="1"/>
      <dgm:spPr/>
    </dgm:pt>
    <dgm:pt modelId="{BBA2A9FD-BDCF-4145-83ED-57DD5AC7D491}" type="pres">
      <dgm:prSet presAssocID="{7D8E9023-30F6-4413-AC48-CE55161818E7}" presName="node" presStyleLbl="node1" presStyleIdx="0" presStyleCnt="1">
        <dgm:presLayoutVars>
          <dgm:bulletEnabled val="1"/>
        </dgm:presLayoutVars>
      </dgm:prSet>
      <dgm:spPr/>
    </dgm:pt>
  </dgm:ptLst>
  <dgm:cxnLst>
    <dgm:cxn modelId="{0FE0831B-90BB-42B0-AB29-4045EBD8BDD1}" type="presOf" srcId="{4A0FDCA4-9EB7-400C-B4BD-26FC1FC18DE9}" destId="{0132AE98-3DF1-4C3F-8AC2-364EEFE39DD2}" srcOrd="0" destOrd="0" presId="urn:microsoft.com/office/officeart/2005/8/layout/radial4"/>
    <dgm:cxn modelId="{D938424F-DCBE-4058-8698-4F5BCB8CC7F0}" type="presOf" srcId="{B076C786-F8A6-44A8-B167-F915E6F3C152}" destId="{8BBE3087-66AC-4F1C-BC43-7AC5F41D4BB8}" srcOrd="0" destOrd="0" presId="urn:microsoft.com/office/officeart/2005/8/layout/radial4"/>
    <dgm:cxn modelId="{CFE2E954-6324-440D-826A-1118AE02D68D}" type="presOf" srcId="{7D8E9023-30F6-4413-AC48-CE55161818E7}" destId="{BBA2A9FD-BDCF-4145-83ED-57DD5AC7D491}" srcOrd="0" destOrd="0" presId="urn:microsoft.com/office/officeart/2005/8/layout/radial4"/>
    <dgm:cxn modelId="{4974C393-4029-4177-ACF5-FFBE8FD9F6A8}" srcId="{B076C786-F8A6-44A8-B167-F915E6F3C152}" destId="{7AD8C1A9-2FBD-49FD-A250-7D5806D11322}" srcOrd="0" destOrd="0" parTransId="{999CD213-67CC-44D7-9A92-807C5FF5D4DD}" sibTransId="{ED0147D2-7BE5-413C-83F7-147B9ACC6AA0}"/>
    <dgm:cxn modelId="{020FF0AB-6DAC-4A87-B1D3-56FB36780993}" type="presOf" srcId="{7AD8C1A9-2FBD-49FD-A250-7D5806D11322}" destId="{A7761064-C74E-4397-9C91-06160996DD99}" srcOrd="0" destOrd="0" presId="urn:microsoft.com/office/officeart/2005/8/layout/radial4"/>
    <dgm:cxn modelId="{57C4FAC7-7A08-44EE-B67A-8EDE5F2DD057}" srcId="{7AD8C1A9-2FBD-49FD-A250-7D5806D11322}" destId="{7D8E9023-30F6-4413-AC48-CE55161818E7}" srcOrd="0" destOrd="0" parTransId="{4A0FDCA4-9EB7-400C-B4BD-26FC1FC18DE9}" sibTransId="{F90BE746-EEE5-44F5-94D9-82C5A9457B43}"/>
    <dgm:cxn modelId="{E2CCA07E-E220-4458-BAA1-BE486FFEA65C}" type="presParOf" srcId="{8BBE3087-66AC-4F1C-BC43-7AC5F41D4BB8}" destId="{A7761064-C74E-4397-9C91-06160996DD99}" srcOrd="0" destOrd="0" presId="urn:microsoft.com/office/officeart/2005/8/layout/radial4"/>
    <dgm:cxn modelId="{EF87B681-CB26-43C6-BFA1-6309E133D215}" type="presParOf" srcId="{8BBE3087-66AC-4F1C-BC43-7AC5F41D4BB8}" destId="{0132AE98-3DF1-4C3F-8AC2-364EEFE39DD2}" srcOrd="1" destOrd="0" presId="urn:microsoft.com/office/officeart/2005/8/layout/radial4"/>
    <dgm:cxn modelId="{FABEC94B-16C5-4DD3-B57C-0A2317071B0B}" type="presParOf" srcId="{8BBE3087-66AC-4F1C-BC43-7AC5F41D4BB8}" destId="{BBA2A9FD-BDCF-4145-83ED-57DD5AC7D491}" srcOrd="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807A9-13DD-4D0D-B1E5-8E94377ACBA8}">
      <dsp:nvSpPr>
        <dsp:cNvPr id="0" name=""/>
        <dsp:cNvSpPr/>
      </dsp:nvSpPr>
      <dsp:spPr>
        <a:xfrm>
          <a:off x="2250" y="1500"/>
          <a:ext cx="6091499" cy="1948656"/>
        </a:xfrm>
        <a:prstGeom prst="roundRect">
          <a:avLst>
            <a:gd name="adj" fmla="val 10000"/>
          </a:avLst>
        </a:prstGeom>
        <a:solidFill>
          <a:srgbClr val="386546">
            <a:alpha val="8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Argument</a:t>
          </a:r>
        </a:p>
      </dsp:txBody>
      <dsp:txXfrm>
        <a:off x="59324" y="58574"/>
        <a:ext cx="5977351" cy="1834508"/>
      </dsp:txXfrm>
    </dsp:sp>
    <dsp:sp modelId="{EFE34B6C-857F-4641-867D-A64C8158A26D}">
      <dsp:nvSpPr>
        <dsp:cNvPr id="0" name=""/>
        <dsp:cNvSpPr/>
      </dsp:nvSpPr>
      <dsp:spPr>
        <a:xfrm>
          <a:off x="2250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Premise 1</a:t>
          </a:r>
        </a:p>
      </dsp:txBody>
      <dsp:txXfrm>
        <a:off x="59324" y="2170917"/>
        <a:ext cx="2808836" cy="1834508"/>
      </dsp:txXfrm>
    </dsp:sp>
    <dsp:sp modelId="{DFCBA43D-12F3-4C73-AE29-810627272E1E}">
      <dsp:nvSpPr>
        <dsp:cNvPr id="0" name=""/>
        <dsp:cNvSpPr/>
      </dsp:nvSpPr>
      <dsp:spPr>
        <a:xfrm>
          <a:off x="3170765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Premise 2</a:t>
          </a:r>
        </a:p>
      </dsp:txBody>
      <dsp:txXfrm>
        <a:off x="3227839" y="2170917"/>
        <a:ext cx="2808836" cy="18345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16EC6-225E-4A40-8FFA-13FAFDE0E2AB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6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1CC08-107E-44C0-960D-13EF326BFDC9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F4508-ED9D-4690-B3E0-266BBD21C9D5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1524000" y="3276600"/>
        <a:ext cx="3048000" cy="762000"/>
      </dsp:txXfrm>
    </dsp:sp>
    <dsp:sp modelId="{AF7B9A9B-E2BF-4DB5-848C-93770CD0539C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Premise</a:t>
          </a:r>
        </a:p>
      </dsp:txBody>
      <dsp:txXfrm>
        <a:off x="2763268" y="1558292"/>
        <a:ext cx="808224" cy="808224"/>
      </dsp:txXfrm>
    </dsp:sp>
    <dsp:sp modelId="{44AEBF23-C56C-456F-9370-84B7F40831BE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Premise</a:t>
          </a:r>
        </a:p>
      </dsp:txBody>
      <dsp:txXfrm>
        <a:off x="1945388" y="700787"/>
        <a:ext cx="808224" cy="808224"/>
      </dsp:txXfrm>
    </dsp:sp>
    <dsp:sp modelId="{DE8F89FF-54A4-41A9-B5BE-3790A8085C33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Premise</a:t>
          </a:r>
        </a:p>
      </dsp:txBody>
      <dsp:txXfrm>
        <a:off x="3113788" y="424435"/>
        <a:ext cx="808224" cy="808224"/>
      </dsp:txXfrm>
    </dsp:sp>
    <dsp:sp modelId="{DD6A87AE-663E-463F-965F-F840E522159E}">
      <dsp:nvSpPr>
        <dsp:cNvPr id="0" name=""/>
        <dsp:cNvSpPr/>
      </dsp:nvSpPr>
      <dsp:spPr>
        <a:xfrm>
          <a:off x="1270000" y="20620"/>
          <a:ext cx="3556000" cy="2844800"/>
        </a:xfrm>
        <a:prstGeom prst="funnel">
          <a:avLst/>
        </a:prstGeom>
        <a:solidFill>
          <a:schemeClr val="accent6">
            <a:alpha val="4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61064-C74E-4397-9C91-06160996DD99}">
      <dsp:nvSpPr>
        <dsp:cNvPr id="0" name=""/>
        <dsp:cNvSpPr/>
      </dsp:nvSpPr>
      <dsp:spPr>
        <a:xfrm>
          <a:off x="2085974" y="2135235"/>
          <a:ext cx="1924050" cy="1924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Specific Conclusion</a:t>
          </a:r>
        </a:p>
      </dsp:txBody>
      <dsp:txXfrm>
        <a:off x="2367745" y="2417006"/>
        <a:ext cx="1360508" cy="1360508"/>
      </dsp:txXfrm>
    </dsp:sp>
    <dsp:sp modelId="{0132AE98-3DF1-4C3F-8AC2-364EEFE39DD2}">
      <dsp:nvSpPr>
        <dsp:cNvPr id="0" name=""/>
        <dsp:cNvSpPr/>
      </dsp:nvSpPr>
      <dsp:spPr>
        <a:xfrm rot="16200000">
          <a:off x="2386792" y="1122884"/>
          <a:ext cx="1322415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A2A9FD-BDCF-4145-83ED-57DD5AC7D491}">
      <dsp:nvSpPr>
        <dsp:cNvPr id="0" name=""/>
        <dsp:cNvSpPr/>
      </dsp:nvSpPr>
      <dsp:spPr>
        <a:xfrm>
          <a:off x="2134076" y="4714"/>
          <a:ext cx="1827847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General Premise</a:t>
          </a:r>
        </a:p>
      </dsp:txBody>
      <dsp:txXfrm>
        <a:off x="2176905" y="47543"/>
        <a:ext cx="1742189" cy="1376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807A9-13DD-4D0D-B1E5-8E94377ACBA8}">
      <dsp:nvSpPr>
        <dsp:cNvPr id="0" name=""/>
        <dsp:cNvSpPr/>
      </dsp:nvSpPr>
      <dsp:spPr>
        <a:xfrm>
          <a:off x="2250" y="1500"/>
          <a:ext cx="6091499" cy="1948656"/>
        </a:xfrm>
        <a:prstGeom prst="roundRect">
          <a:avLst>
            <a:gd name="adj" fmla="val 10000"/>
          </a:avLst>
        </a:prstGeom>
        <a:solidFill>
          <a:srgbClr val="386546">
            <a:alpha val="8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Argument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True</a:t>
          </a:r>
        </a:p>
      </dsp:txBody>
      <dsp:txXfrm>
        <a:off x="59324" y="58574"/>
        <a:ext cx="5977351" cy="1834508"/>
      </dsp:txXfrm>
    </dsp:sp>
    <dsp:sp modelId="{EFE34B6C-857F-4641-867D-A64C8158A26D}">
      <dsp:nvSpPr>
        <dsp:cNvPr id="0" name=""/>
        <dsp:cNvSpPr/>
      </dsp:nvSpPr>
      <dsp:spPr>
        <a:xfrm>
          <a:off x="2250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Premise 1 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True</a:t>
          </a:r>
        </a:p>
      </dsp:txBody>
      <dsp:txXfrm>
        <a:off x="59324" y="2170917"/>
        <a:ext cx="2808836" cy="1834508"/>
      </dsp:txXfrm>
    </dsp:sp>
    <dsp:sp modelId="{DFCBA43D-12F3-4C73-AE29-810627272E1E}">
      <dsp:nvSpPr>
        <dsp:cNvPr id="0" name=""/>
        <dsp:cNvSpPr/>
      </dsp:nvSpPr>
      <dsp:spPr>
        <a:xfrm>
          <a:off x="3170765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Premise 2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True</a:t>
          </a:r>
        </a:p>
      </dsp:txBody>
      <dsp:txXfrm>
        <a:off x="3227839" y="2170917"/>
        <a:ext cx="2808836" cy="1834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807A9-13DD-4D0D-B1E5-8E94377ACBA8}">
      <dsp:nvSpPr>
        <dsp:cNvPr id="0" name=""/>
        <dsp:cNvSpPr/>
      </dsp:nvSpPr>
      <dsp:spPr>
        <a:xfrm>
          <a:off x="2250" y="1500"/>
          <a:ext cx="6091499" cy="1948656"/>
        </a:xfrm>
        <a:prstGeom prst="roundRect">
          <a:avLst>
            <a:gd name="adj" fmla="val 10000"/>
          </a:avLst>
        </a:prstGeom>
        <a:solidFill>
          <a:srgbClr val="386546">
            <a:alpha val="8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Argument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False</a:t>
          </a:r>
        </a:p>
      </dsp:txBody>
      <dsp:txXfrm>
        <a:off x="59324" y="58574"/>
        <a:ext cx="5977351" cy="1834508"/>
      </dsp:txXfrm>
    </dsp:sp>
    <dsp:sp modelId="{EFE34B6C-857F-4641-867D-A64C8158A26D}">
      <dsp:nvSpPr>
        <dsp:cNvPr id="0" name=""/>
        <dsp:cNvSpPr/>
      </dsp:nvSpPr>
      <dsp:spPr>
        <a:xfrm>
          <a:off x="2250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Premise 1 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False</a:t>
          </a:r>
        </a:p>
      </dsp:txBody>
      <dsp:txXfrm>
        <a:off x="59324" y="2170917"/>
        <a:ext cx="2808836" cy="1834508"/>
      </dsp:txXfrm>
    </dsp:sp>
    <dsp:sp modelId="{DFCBA43D-12F3-4C73-AE29-810627272E1E}">
      <dsp:nvSpPr>
        <dsp:cNvPr id="0" name=""/>
        <dsp:cNvSpPr/>
      </dsp:nvSpPr>
      <dsp:spPr>
        <a:xfrm>
          <a:off x="3170765" y="2113843"/>
          <a:ext cx="2922984" cy="1948656"/>
        </a:xfrm>
        <a:prstGeom prst="roundRect">
          <a:avLst>
            <a:gd name="adj" fmla="val 10000"/>
          </a:avLst>
        </a:prstGeom>
        <a:solidFill>
          <a:srgbClr val="5A7E83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Premise 2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True</a:t>
          </a:r>
        </a:p>
      </dsp:txBody>
      <dsp:txXfrm>
        <a:off x="3227839" y="2170917"/>
        <a:ext cx="2808836" cy="18345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Conclusion</a:t>
          </a:r>
        </a:p>
      </dsp:txBody>
      <dsp:txXfrm>
        <a:off x="3185560" y="984888"/>
        <a:ext cx="2094223" cy="20942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True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True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Conclusion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False</a:t>
          </a:r>
        </a:p>
      </dsp:txBody>
      <dsp:txXfrm>
        <a:off x="3185560" y="984888"/>
        <a:ext cx="2094223" cy="20942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True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True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Conclusion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Probably True</a:t>
          </a:r>
        </a:p>
      </dsp:txBody>
      <dsp:txXfrm>
        <a:off x="3185560" y="984888"/>
        <a:ext cx="2094223" cy="20942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1716458" y="1803"/>
          <a:ext cx="921002" cy="9210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Premise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True</a:t>
          </a:r>
        </a:p>
      </dsp:txBody>
      <dsp:txXfrm>
        <a:off x="1851336" y="136681"/>
        <a:ext cx="651246" cy="651246"/>
      </dsp:txXfrm>
    </dsp:sp>
    <dsp:sp modelId="{CE0BC33B-E691-449C-B4D1-4851DEE82A54}">
      <dsp:nvSpPr>
        <dsp:cNvPr id="0" name=""/>
        <dsp:cNvSpPr/>
      </dsp:nvSpPr>
      <dsp:spPr>
        <a:xfrm>
          <a:off x="1909869" y="997591"/>
          <a:ext cx="534181" cy="534181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980675" y="1201862"/>
        <a:ext cx="392569" cy="125639"/>
      </dsp:txXfrm>
    </dsp:sp>
    <dsp:sp modelId="{32846E79-37AB-4EFA-B362-C484688B4F0D}">
      <dsp:nvSpPr>
        <dsp:cNvPr id="0" name=""/>
        <dsp:cNvSpPr/>
      </dsp:nvSpPr>
      <dsp:spPr>
        <a:xfrm>
          <a:off x="1716458" y="1606558"/>
          <a:ext cx="921002" cy="9210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Premise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True</a:t>
          </a:r>
        </a:p>
      </dsp:txBody>
      <dsp:txXfrm>
        <a:off x="1851336" y="1741436"/>
        <a:ext cx="651246" cy="651246"/>
      </dsp:txXfrm>
    </dsp:sp>
    <dsp:sp modelId="{DE245F1F-74BC-43F5-9DB7-8D10FE45B00B}">
      <dsp:nvSpPr>
        <dsp:cNvPr id="0" name=""/>
        <dsp:cNvSpPr/>
      </dsp:nvSpPr>
      <dsp:spPr>
        <a:xfrm>
          <a:off x="1909869" y="2602346"/>
          <a:ext cx="534181" cy="534181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980675" y="2806617"/>
        <a:ext cx="392569" cy="125639"/>
      </dsp:txXfrm>
    </dsp:sp>
    <dsp:sp modelId="{5F1B2ACA-D584-4AAB-8EA1-04F6BBEBCFAF}">
      <dsp:nvSpPr>
        <dsp:cNvPr id="0" name=""/>
        <dsp:cNvSpPr/>
      </dsp:nvSpPr>
      <dsp:spPr>
        <a:xfrm>
          <a:off x="1716458" y="3211313"/>
          <a:ext cx="921002" cy="9210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Premise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True</a:t>
          </a:r>
        </a:p>
      </dsp:txBody>
      <dsp:txXfrm>
        <a:off x="1851336" y="3346191"/>
        <a:ext cx="651246" cy="651246"/>
      </dsp:txXfrm>
    </dsp:sp>
    <dsp:sp modelId="{CCBA4D51-D15C-43E4-B826-2EB2BCCF65B2}">
      <dsp:nvSpPr>
        <dsp:cNvPr id="0" name=""/>
        <dsp:cNvSpPr/>
      </dsp:nvSpPr>
      <dsp:spPr>
        <a:xfrm>
          <a:off x="2775611" y="1895753"/>
          <a:ext cx="292878" cy="342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775611" y="1964275"/>
        <a:ext cx="205015" cy="205568"/>
      </dsp:txXfrm>
    </dsp:sp>
    <dsp:sp modelId="{36B8D5A5-9AAD-4B84-978E-CFEB513705A7}">
      <dsp:nvSpPr>
        <dsp:cNvPr id="0" name=""/>
        <dsp:cNvSpPr/>
      </dsp:nvSpPr>
      <dsp:spPr>
        <a:xfrm>
          <a:off x="3190062" y="1146056"/>
          <a:ext cx="1842005" cy="1842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Conclusion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Likely True</a:t>
          </a:r>
        </a:p>
      </dsp:txBody>
      <dsp:txXfrm>
        <a:off x="3459817" y="1415811"/>
        <a:ext cx="1302495" cy="13024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585B2-73DA-4916-975F-5777AED61E6C}">
      <dsp:nvSpPr>
        <dsp:cNvPr id="0" name=""/>
        <dsp:cNvSpPr/>
      </dsp:nvSpPr>
      <dsp:spPr>
        <a:xfrm>
          <a:off x="382488" y="1472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</dsp:txBody>
      <dsp:txXfrm>
        <a:off x="599352" y="218336"/>
        <a:ext cx="1047111" cy="1047111"/>
      </dsp:txXfrm>
    </dsp:sp>
    <dsp:sp modelId="{CE0BC33B-E691-449C-B4D1-4851DEE82A54}">
      <dsp:nvSpPr>
        <dsp:cNvPr id="0" name=""/>
        <dsp:cNvSpPr/>
      </dsp:nvSpPr>
      <dsp:spPr>
        <a:xfrm>
          <a:off x="693464" y="1602556"/>
          <a:ext cx="858887" cy="858887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07309" y="1930994"/>
        <a:ext cx="631197" cy="202011"/>
      </dsp:txXfrm>
    </dsp:sp>
    <dsp:sp modelId="{32846E79-37AB-4EFA-B362-C484688B4F0D}">
      <dsp:nvSpPr>
        <dsp:cNvPr id="0" name=""/>
        <dsp:cNvSpPr/>
      </dsp:nvSpPr>
      <dsp:spPr>
        <a:xfrm>
          <a:off x="382488" y="2581687"/>
          <a:ext cx="1480839" cy="1480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Premise</a:t>
          </a:r>
        </a:p>
      </dsp:txBody>
      <dsp:txXfrm>
        <a:off x="599352" y="2798551"/>
        <a:ext cx="1047111" cy="1047111"/>
      </dsp:txXfrm>
    </dsp:sp>
    <dsp:sp modelId="{CCBA4D51-D15C-43E4-B826-2EB2BCCF65B2}">
      <dsp:nvSpPr>
        <dsp:cNvPr id="0" name=""/>
        <dsp:cNvSpPr/>
      </dsp:nvSpPr>
      <dsp:spPr>
        <a:xfrm>
          <a:off x="2085454" y="1756563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85454" y="1866737"/>
        <a:ext cx="329635" cy="330524"/>
      </dsp:txXfrm>
    </dsp:sp>
    <dsp:sp modelId="{36B8D5A5-9AAD-4B84-978E-CFEB513705A7}">
      <dsp:nvSpPr>
        <dsp:cNvPr id="0" name=""/>
        <dsp:cNvSpPr/>
      </dsp:nvSpPr>
      <dsp:spPr>
        <a:xfrm>
          <a:off x="2751832" y="551160"/>
          <a:ext cx="2961679" cy="29616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Conclusion</a:t>
          </a:r>
        </a:p>
      </dsp:txBody>
      <dsp:txXfrm>
        <a:off x="3185560" y="984888"/>
        <a:ext cx="2094223" cy="20942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61064-C74E-4397-9C91-06160996DD99}">
      <dsp:nvSpPr>
        <dsp:cNvPr id="0" name=""/>
        <dsp:cNvSpPr/>
      </dsp:nvSpPr>
      <dsp:spPr>
        <a:xfrm>
          <a:off x="2085974" y="2135235"/>
          <a:ext cx="1924050" cy="1924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Specific Conclusion</a:t>
          </a:r>
        </a:p>
      </dsp:txBody>
      <dsp:txXfrm>
        <a:off x="2367745" y="2417006"/>
        <a:ext cx="1360508" cy="1360508"/>
      </dsp:txXfrm>
    </dsp:sp>
    <dsp:sp modelId="{0132AE98-3DF1-4C3F-8AC2-364EEFE39DD2}">
      <dsp:nvSpPr>
        <dsp:cNvPr id="0" name=""/>
        <dsp:cNvSpPr/>
      </dsp:nvSpPr>
      <dsp:spPr>
        <a:xfrm rot="16200000">
          <a:off x="2386792" y="1122884"/>
          <a:ext cx="1322415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A2A9FD-BDCF-4145-83ED-57DD5AC7D491}">
      <dsp:nvSpPr>
        <dsp:cNvPr id="0" name=""/>
        <dsp:cNvSpPr/>
      </dsp:nvSpPr>
      <dsp:spPr>
        <a:xfrm>
          <a:off x="2134076" y="4714"/>
          <a:ext cx="1827847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General Premise</a:t>
          </a:r>
        </a:p>
      </dsp:txBody>
      <dsp:txXfrm>
        <a:off x="2176905" y="47543"/>
        <a:ext cx="1742189" cy="137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8683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the 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Basics of Logic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674137778"/>
              </p:ext>
            </p:extLst>
          </p:nvPr>
        </p:nvGraphicFramePr>
        <p:xfrm>
          <a:off x="1210616" y="1262130"/>
          <a:ext cx="6748527" cy="4134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2971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39431442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626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71988816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932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720594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55324" y="4747981"/>
            <a:ext cx="31038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Hypothesis</a:t>
            </a:r>
          </a:p>
        </p:txBody>
      </p:sp>
    </p:spTree>
    <p:extLst>
      <p:ext uri="{BB962C8B-B14F-4D97-AF65-F5344CB8AC3E}">
        <p14:creationId xmlns:p14="http://schemas.microsoft.com/office/powerpoint/2010/main" val="2203779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009390" y="1903127"/>
            <a:ext cx="7743623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009391" y="3060966"/>
            <a:ext cx="7743623" cy="693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043188" y="4301682"/>
            <a:ext cx="7743623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231661" y="2060609"/>
            <a:ext cx="6941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 1: All of the premises of the argument must be true.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1661" y="3222861"/>
            <a:ext cx="69867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 2: All of the premises must be closely related.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1661" y="4459257"/>
            <a:ext cx="7231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 3: No new ideas can be introduced into the conclusion.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5453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Basics of Logic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36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792049" y="1724408"/>
            <a:ext cx="66519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logical arguments are made up of premises and a conclusion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049" y="2942950"/>
            <a:ext cx="67485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Inductive reasoning produces conclusions that are probably true.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92049" y="4343287"/>
            <a:ext cx="7648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Deductive reasoning can produce conclusions that are true.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Basics of Logic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542922" y="1720933"/>
            <a:ext cx="8058154" cy="105639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Premises and Conclusions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2860309"/>
            <a:ext cx="8058154" cy="1060084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Inductive</a:t>
              </a:r>
              <a:r>
                <a:rPr lang="en-US" sz="2000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Reasoning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003374"/>
            <a:ext cx="8058154" cy="1060084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Deductive Reasoning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Premises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88057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Premises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292106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854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Premises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281962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3283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00704"/>
              <a:ext cx="3325552" cy="11238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Arguments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00704"/>
              <a:ext cx="3325552" cy="11238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Conclusions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>
            <a:off x="4350439" y="3020342"/>
            <a:ext cx="450761" cy="30909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39431442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89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72262690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4787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96102815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9662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1063</TotalTime>
  <Words>206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102</cp:revision>
  <dcterms:created xsi:type="dcterms:W3CDTF">2014-11-06T15:36:04Z</dcterms:created>
  <dcterms:modified xsi:type="dcterms:W3CDTF">2018-05-04T18:52:19Z</dcterms:modified>
</cp:coreProperties>
</file>